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 id="2147483744" r:id="rId2"/>
    <p:sldMasterId id="2147483756" r:id="rId3"/>
    <p:sldMasterId id="2147483732" r:id="rId4"/>
    <p:sldMasterId id="2147483720" r:id="rId5"/>
  </p:sldMasterIdLst>
  <p:notesMasterIdLst>
    <p:notesMasterId r:id="rId11"/>
  </p:notesMasterIdLst>
  <p:handoutMasterIdLst>
    <p:handoutMasterId r:id="rId12"/>
  </p:handoutMasterIdLst>
  <p:sldIdLst>
    <p:sldId id="258" r:id="rId6"/>
    <p:sldId id="280" r:id="rId7"/>
    <p:sldId id="282" r:id="rId8"/>
    <p:sldId id="283" r:id="rId9"/>
    <p:sldId id="284" r:id="rId10"/>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444" autoAdjust="0"/>
  </p:normalViewPr>
  <p:slideViewPr>
    <p:cSldViewPr>
      <p:cViewPr>
        <p:scale>
          <a:sx n="70" d="100"/>
          <a:sy n="70" d="100"/>
        </p:scale>
        <p:origin x="-1272" y="-114"/>
      </p:cViewPr>
      <p:guideLst>
        <p:guide orient="horz" pos="2160"/>
        <p:guide pos="3839"/>
      </p:guideLst>
    </p:cSldViewPr>
  </p:slideViewPr>
  <p:outlineViewPr>
    <p:cViewPr>
      <p:scale>
        <a:sx n="33" d="100"/>
        <a:sy n="33" d="100"/>
      </p:scale>
      <p:origin x="204"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5</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5</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1003345" y="2895600"/>
            <a:ext cx="11049000" cy="707880"/>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MENGGAMBAR ISOMETRIK</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smtClean="0"/>
              <a:t>5</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smtClean="0"/>
              <a:t>Materi 9</a:t>
            </a:r>
            <a:endParaRPr lang="id-ID" sz="2400" b="1" dirty="0" smtClean="0"/>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9420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29193"/>
            <a:ext cx="5562600" cy="3016210"/>
          </a:xfrm>
          <a:prstGeom prst="rect">
            <a:avLst/>
          </a:prstGeom>
          <a:noFill/>
        </p:spPr>
        <p:txBody>
          <a:bodyPr wrap="square" rtlCol="0">
            <a:spAutoFit/>
          </a:bodyPr>
          <a:lstStyle/>
          <a:p>
            <a:pPr algn="just" hangingPunct="0">
              <a:spcBef>
                <a:spcPts val="600"/>
              </a:spcBef>
              <a:spcAft>
                <a:spcPts val="600"/>
              </a:spcAft>
            </a:pPr>
            <a:r>
              <a:rPr lang="id-ID" sz="1600" dirty="0" smtClean="0"/>
              <a:t>Gambar Isometrik adalah gambar 2 dimensi yang mempunyai orientasi seperti gambar 3 dimensi. Dengan snap isometrik, Anda dibantu untuk menggambar isometrik. Sudut isometrik baku dalam AutoCAD adalah 30, 90, 150, 210, 270 dan 330 derajat. Dan tiga macam sumbu yang disediakan di sini adalah 1 buah yang merupakan kombinasi dari sudut-sudut isometrik baku, yaitu:</a:t>
            </a:r>
          </a:p>
          <a:p>
            <a:pPr marL="355600" lvl="0" indent="-355600" algn="just" hangingPunct="0">
              <a:spcBef>
                <a:spcPts val="600"/>
              </a:spcBef>
              <a:spcAft>
                <a:spcPts val="600"/>
              </a:spcAft>
              <a:buFont typeface="Wingdings" pitchFamily="2" charset="2"/>
              <a:buChar char="q"/>
            </a:pPr>
            <a:r>
              <a:rPr lang="id-ID" sz="1600" dirty="0" smtClean="0"/>
              <a:t>Left, yang arah sumbunya adalah 90/270 dan 150/330. </a:t>
            </a:r>
          </a:p>
          <a:p>
            <a:pPr marL="355600" lvl="0" indent="-355600" algn="just" hangingPunct="0">
              <a:spcBef>
                <a:spcPts val="600"/>
              </a:spcBef>
              <a:spcAft>
                <a:spcPts val="600"/>
              </a:spcAft>
              <a:buFont typeface="Wingdings" pitchFamily="2" charset="2"/>
              <a:buChar char="q"/>
            </a:pPr>
            <a:r>
              <a:rPr lang="id-ID" sz="1600" dirty="0" smtClean="0"/>
              <a:t>Top yang arah sumbunya adalah 30/210 dan 150/330. </a:t>
            </a:r>
          </a:p>
          <a:p>
            <a:pPr marL="355600" indent="-355600" algn="just">
              <a:spcBef>
                <a:spcPts val="600"/>
              </a:spcBef>
              <a:spcAft>
                <a:spcPts val="600"/>
              </a:spcAft>
              <a:buFont typeface="Wingdings" pitchFamily="2" charset="2"/>
              <a:buChar char="q"/>
            </a:pPr>
            <a:r>
              <a:rPr lang="id-ID" sz="1600" dirty="0" smtClean="0"/>
              <a:t>Right yang arah sumbunya adalah 30/210 dan 90/270</a:t>
            </a:r>
          </a:p>
        </p:txBody>
      </p:sp>
      <p:sp>
        <p:nvSpPr>
          <p:cNvPr id="6" name="Title 1"/>
          <p:cNvSpPr txBox="1">
            <a:spLocks/>
          </p:cNvSpPr>
          <p:nvPr/>
        </p:nvSpPr>
        <p:spPr>
          <a:xfrm>
            <a:off x="150812" y="383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8 .1	 Isometrik</a:t>
            </a:r>
            <a:endParaRPr lang="id-ID" sz="1800" dirty="0" smtClean="0">
              <a:solidFill>
                <a:srgbClr val="FF0000"/>
              </a:solidFill>
              <a:latin typeface="Arial" pitchFamily="34" charset="0"/>
              <a:cs typeface="Arial" pitchFamily="34" charset="0"/>
            </a:endParaRPr>
          </a:p>
        </p:txBody>
      </p:sp>
      <p:sp>
        <p:nvSpPr>
          <p:cNvPr id="10" name="Title 1"/>
          <p:cNvSpPr txBox="1">
            <a:spLocks/>
          </p:cNvSpPr>
          <p:nvPr/>
        </p:nvSpPr>
        <p:spPr>
          <a:xfrm>
            <a:off x="379412" y="58674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ctr"/>
            <a:r>
              <a:rPr lang="id-ID" sz="1600" b="1" dirty="0" smtClean="0">
                <a:solidFill>
                  <a:schemeClr val="tx1"/>
                </a:solidFill>
                <a:latin typeface="Arial" pitchFamily="34" charset="0"/>
                <a:cs typeface="Arial" pitchFamily="34" charset="0"/>
              </a:rPr>
              <a:t>Gambar 8.1. Sumbu-sumbu Isometrik</a:t>
            </a:r>
            <a:endParaRPr lang="id-ID" sz="1600" dirty="0" smtClean="0">
              <a:solidFill>
                <a:schemeClr val="tx1"/>
              </a:solidFill>
              <a:latin typeface="Arial" pitchFamily="34" charset="0"/>
              <a:cs typeface="Arial" pitchFamily="34" charset="0"/>
            </a:endParaRPr>
          </a:p>
        </p:txBody>
      </p:sp>
      <p:pic>
        <p:nvPicPr>
          <p:cNvPr id="12" name="Picture 11"/>
          <p:cNvPicPr/>
          <p:nvPr/>
        </p:nvPicPr>
        <p:blipFill>
          <a:blip r:embed="rId3" cstate="print"/>
          <a:srcRect l="2942" t="15152" b="9091"/>
          <a:stretch>
            <a:fillRect/>
          </a:stretch>
        </p:blipFill>
        <p:spPr bwMode="auto">
          <a:xfrm>
            <a:off x="608012" y="4009032"/>
            <a:ext cx="5029200" cy="1905000"/>
          </a:xfrm>
          <a:prstGeom prst="rect">
            <a:avLst/>
          </a:prstGeom>
          <a:noFill/>
          <a:ln w="9525">
            <a:noFill/>
            <a:miter lim="800000"/>
            <a:headEnd/>
            <a:tailEnd/>
          </a:ln>
        </p:spPr>
      </p:pic>
      <p:sp>
        <p:nvSpPr>
          <p:cNvPr id="14" name="TextBox 13"/>
          <p:cNvSpPr txBox="1"/>
          <p:nvPr/>
        </p:nvSpPr>
        <p:spPr>
          <a:xfrm>
            <a:off x="6170613" y="609600"/>
            <a:ext cx="5791200" cy="5262979"/>
          </a:xfrm>
          <a:prstGeom prst="rect">
            <a:avLst/>
          </a:prstGeom>
          <a:noFill/>
        </p:spPr>
        <p:txBody>
          <a:bodyPr wrap="square" rtlCol="0">
            <a:spAutoFit/>
          </a:bodyPr>
          <a:lstStyle/>
          <a:p>
            <a:pPr marL="355600" indent="-355600" algn="just" hangingPunct="0">
              <a:buFont typeface="Wingdings" pitchFamily="2" charset="2"/>
              <a:buChar char="q"/>
            </a:pPr>
            <a:r>
              <a:rPr lang="id-ID" sz="1600" dirty="0" smtClean="0"/>
              <a:t>Saat menggambar isometrik, hanya satu sumbu yang aktif dalam sekali waktu. </a:t>
            </a:r>
          </a:p>
          <a:p>
            <a:pPr marL="355600" indent="-355600" algn="just" hangingPunct="0">
              <a:buFont typeface="Wingdings" pitchFamily="2" charset="2"/>
              <a:buChar char="q"/>
            </a:pPr>
            <a:r>
              <a:rPr lang="id-ID" sz="1600" dirty="0" smtClean="0"/>
              <a:t>Sumbu yang aktif disimpan dalam variabel SNAPISOPAIR. Bila berharga 0, sumbu aktif adalah Left. Bila berharga 1, sumbu aktif adalah Top. Bila berharga 2, sumbu aktif adalah Right. </a:t>
            </a:r>
          </a:p>
          <a:p>
            <a:pPr marL="355600" indent="-355600" algn="just" hangingPunct="0">
              <a:buFont typeface="Wingdings" pitchFamily="2" charset="2"/>
              <a:buChar char="q"/>
            </a:pPr>
            <a:r>
              <a:rPr lang="id-ID" sz="1600" dirty="0" smtClean="0"/>
              <a:t>Pemilihan sumbu harus disesuaikan dengan arah gambar yang ingin dibuat. Untuk memindahkan sumbu aktif, Anda dapat menggunakan tombol F5 atau memberikan perintah ISOPLANE. Secara berturut-turut AutoCAD akan menggilir sumbu Left 4 Top 4 Right.</a:t>
            </a:r>
          </a:p>
          <a:p>
            <a:pPr marL="355600" indent="-355600" algn="just" hangingPunct="0">
              <a:buFont typeface="Wingdings" pitchFamily="2" charset="2"/>
              <a:buChar char="q"/>
            </a:pPr>
            <a:r>
              <a:rPr lang="id-ID" sz="1600" dirty="0" smtClean="0"/>
              <a:t>Isometrik dapat bekerja secara maksimal bila Otho dalam keadaan aktif untuk memaksa garis sejajar dengan sumbu aktif. </a:t>
            </a:r>
          </a:p>
          <a:p>
            <a:pPr marL="355600" indent="-355600" algn="just" hangingPunct="0">
              <a:buFont typeface="Wingdings" pitchFamily="2" charset="2"/>
              <a:buChar char="q"/>
            </a:pPr>
            <a:r>
              <a:rPr lang="id-ID" sz="1600" dirty="0" smtClean="0"/>
              <a:t>Misalkan gambar kubus di bawah ini yang terlihat seperti gambar 3 dimensi padahal merupakan gambar 2 dimensi. Saat membuat garis A-B-C-D, Anda harus menggunakan sumbu Top, karena semua arah garis sejajar dengan sumbu Top. Lalu saat membuat garis A-E-F-B, sumbu yang digunakan adalah sumbu Left. Dan garis F-G-C dibuat dengan menggunakan sumbu Right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189412" y="6096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303212" y="3048000"/>
            <a:ext cx="4038600" cy="6858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ctr"/>
            <a:r>
              <a:rPr lang="id-ID" sz="1600" b="1" dirty="0" smtClean="0">
                <a:latin typeface="Arial" pitchFamily="34" charset="0"/>
                <a:cs typeface="Arial" pitchFamily="34" charset="0"/>
              </a:rPr>
              <a:t>Gambar 8.2. Kubus 2 Dimensi yang Digambar dengan Snap Isometrik</a:t>
            </a:r>
            <a:endParaRPr lang="id-ID" sz="1600" dirty="0" smtClean="0">
              <a:solidFill>
                <a:schemeClr val="tx1"/>
              </a:solidFill>
              <a:latin typeface="Arial" pitchFamily="34" charset="0"/>
              <a:cs typeface="Arial" pitchFamily="34" charset="0"/>
            </a:endParaRPr>
          </a:p>
        </p:txBody>
      </p:sp>
      <p:sp>
        <p:nvSpPr>
          <p:cNvPr id="14" name="TextBox 13"/>
          <p:cNvSpPr txBox="1"/>
          <p:nvPr/>
        </p:nvSpPr>
        <p:spPr>
          <a:xfrm>
            <a:off x="4722812" y="990600"/>
            <a:ext cx="7010400" cy="830997"/>
          </a:xfrm>
          <a:prstGeom prst="rect">
            <a:avLst/>
          </a:prstGeom>
          <a:noFill/>
        </p:spPr>
        <p:txBody>
          <a:bodyPr wrap="square" rtlCol="0">
            <a:spAutoFit/>
          </a:bodyPr>
          <a:lstStyle/>
          <a:p>
            <a:pPr marL="355600" indent="-355600" algn="just" hangingPunct="0">
              <a:buFont typeface="Wingdings" pitchFamily="2" charset="2"/>
              <a:buChar char="q"/>
            </a:pPr>
            <a:r>
              <a:rPr lang="id-ID" sz="1600" dirty="0" smtClean="0"/>
              <a:t>Isocircle adalah lingkaran yang digambar pada bidang isometrik. AutoCAD akan membuatnya dari obyek Elips dengan orientasi tertentu sehingga seperti lingkaran pada bidang isometrik</a:t>
            </a:r>
          </a:p>
        </p:txBody>
      </p:sp>
      <p:pic>
        <p:nvPicPr>
          <p:cNvPr id="9" name="Picture 8"/>
          <p:cNvPicPr/>
          <p:nvPr/>
        </p:nvPicPr>
        <p:blipFill>
          <a:blip r:embed="rId3" cstate="print"/>
          <a:srcRect l="18519" r="14815" b="8571"/>
          <a:stretch>
            <a:fillRect/>
          </a:stretch>
        </p:blipFill>
        <p:spPr bwMode="auto">
          <a:xfrm>
            <a:off x="1293812" y="457200"/>
            <a:ext cx="2743200" cy="2438400"/>
          </a:xfrm>
          <a:prstGeom prst="rect">
            <a:avLst/>
          </a:prstGeom>
          <a:noFill/>
          <a:ln w="9525">
            <a:noFill/>
            <a:miter lim="800000"/>
            <a:headEnd/>
            <a:tailEnd/>
          </a:ln>
        </p:spPr>
      </p:pic>
      <p:sp>
        <p:nvSpPr>
          <p:cNvPr id="11" name="TextBox 10"/>
          <p:cNvSpPr txBox="1"/>
          <p:nvPr/>
        </p:nvSpPr>
        <p:spPr>
          <a:xfrm>
            <a:off x="4646612" y="457200"/>
            <a:ext cx="3810000" cy="369332"/>
          </a:xfrm>
          <a:prstGeom prst="rect">
            <a:avLst/>
          </a:prstGeom>
          <a:noFill/>
        </p:spPr>
        <p:txBody>
          <a:bodyPr wrap="square" rtlCol="0">
            <a:spAutoFit/>
          </a:bodyPr>
          <a:lstStyle/>
          <a:p>
            <a:r>
              <a:rPr lang="id-ID" sz="1800" b="1" dirty="0" smtClean="0">
                <a:solidFill>
                  <a:srgbClr val="FF0000"/>
                </a:solidFill>
              </a:rPr>
              <a:t>8.2. 	Isocircle</a:t>
            </a:r>
            <a:endParaRPr lang="id-ID" sz="1800" dirty="0">
              <a:solidFill>
                <a:srgbClr val="FF0000"/>
              </a:solidFill>
            </a:endParaRPr>
          </a:p>
        </p:txBody>
      </p:sp>
      <p:pic>
        <p:nvPicPr>
          <p:cNvPr id="13" name="Picture 12"/>
          <p:cNvPicPr/>
          <p:nvPr/>
        </p:nvPicPr>
        <p:blipFill>
          <a:blip r:embed="rId4" cstate="print"/>
          <a:srcRect/>
          <a:stretch>
            <a:fillRect/>
          </a:stretch>
        </p:blipFill>
        <p:spPr bwMode="auto">
          <a:xfrm>
            <a:off x="5256212" y="2133600"/>
            <a:ext cx="5638800" cy="2967934"/>
          </a:xfrm>
          <a:prstGeom prst="rect">
            <a:avLst/>
          </a:prstGeom>
          <a:noFill/>
          <a:ln w="9525">
            <a:noFill/>
            <a:miter lim="800000"/>
            <a:headEnd/>
            <a:tailEnd/>
          </a:ln>
        </p:spPr>
      </p:pic>
      <p:sp>
        <p:nvSpPr>
          <p:cNvPr id="15" name="Title 1"/>
          <p:cNvSpPr txBox="1">
            <a:spLocks/>
          </p:cNvSpPr>
          <p:nvPr/>
        </p:nvSpPr>
        <p:spPr>
          <a:xfrm>
            <a:off x="4722812" y="5486400"/>
            <a:ext cx="6858000" cy="3810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ctr"/>
            <a:r>
              <a:rPr lang="id-ID" sz="1600" b="1" dirty="0" smtClean="0"/>
              <a:t>Gambar 8.3 Kubus Isometrik yang Diberi Lingkaran Isometri</a:t>
            </a:r>
            <a:endParaRPr lang="id-ID" sz="160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79412" y="457200"/>
            <a:ext cx="3810000" cy="369332"/>
          </a:xfrm>
          <a:prstGeom prst="rect">
            <a:avLst/>
          </a:prstGeom>
          <a:noFill/>
        </p:spPr>
        <p:txBody>
          <a:bodyPr wrap="square" rtlCol="0">
            <a:spAutoFit/>
          </a:bodyPr>
          <a:lstStyle/>
          <a:p>
            <a:r>
              <a:rPr lang="id-ID" sz="1800" b="1" dirty="0" smtClean="0">
                <a:solidFill>
                  <a:srgbClr val="FF0000"/>
                </a:solidFill>
              </a:rPr>
              <a:t>Latihan 1</a:t>
            </a:r>
            <a:endParaRPr lang="id-ID" sz="1800" dirty="0">
              <a:solidFill>
                <a:srgbClr val="FF0000"/>
              </a:solidFill>
            </a:endParaRPr>
          </a:p>
        </p:txBody>
      </p:sp>
      <p:sp>
        <p:nvSpPr>
          <p:cNvPr id="12" name="Title 1"/>
          <p:cNvSpPr txBox="1">
            <a:spLocks/>
          </p:cNvSpPr>
          <p:nvPr/>
        </p:nvSpPr>
        <p:spPr>
          <a:xfrm>
            <a:off x="379412" y="1295400"/>
            <a:ext cx="3276600" cy="685800"/>
          </a:xfrm>
          <a:prstGeom prst="rect">
            <a:avLst/>
          </a:prstGeom>
        </p:spPr>
        <p:txBody>
          <a:bodyPr anchor="b">
            <a:no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just"/>
            <a:r>
              <a:rPr lang="id-ID" sz="1600" dirty="0" smtClean="0">
                <a:latin typeface="Arial" pitchFamily="34" charset="0"/>
                <a:cs typeface="Arial" pitchFamily="34" charset="0"/>
              </a:rPr>
              <a:t>Buat gambar berikut dengan ukuran seperti pada gambar dan buat lapisan gambar dengan layer untuk setiap segmen perintah dengan skala</a:t>
            </a:r>
            <a:endParaRPr lang="id-ID" sz="1600" dirty="0" smtClean="0">
              <a:solidFill>
                <a:schemeClr val="tx1"/>
              </a:solidFill>
              <a:latin typeface="Arial" pitchFamily="34" charset="0"/>
              <a:cs typeface="Arial" pitchFamily="34" charset="0"/>
            </a:endParaRPr>
          </a:p>
        </p:txBody>
      </p:sp>
      <p:pic>
        <p:nvPicPr>
          <p:cNvPr id="16" name="Picture 15"/>
          <p:cNvPicPr/>
          <p:nvPr/>
        </p:nvPicPr>
        <p:blipFill>
          <a:blip r:embed="rId3" cstate="print"/>
          <a:srcRect t="921"/>
          <a:stretch>
            <a:fillRect/>
          </a:stretch>
        </p:blipFill>
        <p:spPr bwMode="auto">
          <a:xfrm>
            <a:off x="5027612" y="609600"/>
            <a:ext cx="5419725"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79412" y="457200"/>
            <a:ext cx="3810000" cy="369332"/>
          </a:xfrm>
          <a:prstGeom prst="rect">
            <a:avLst/>
          </a:prstGeom>
          <a:noFill/>
        </p:spPr>
        <p:txBody>
          <a:bodyPr wrap="square" rtlCol="0">
            <a:spAutoFit/>
          </a:bodyPr>
          <a:lstStyle/>
          <a:p>
            <a:r>
              <a:rPr lang="id-ID" sz="1800" b="1" dirty="0" smtClean="0">
                <a:solidFill>
                  <a:srgbClr val="FF0000"/>
                </a:solidFill>
              </a:rPr>
              <a:t>Latihan 2</a:t>
            </a:r>
            <a:endParaRPr lang="id-ID" sz="1800" dirty="0">
              <a:solidFill>
                <a:srgbClr val="FF0000"/>
              </a:solidFill>
            </a:endParaRPr>
          </a:p>
        </p:txBody>
      </p:sp>
      <p:sp>
        <p:nvSpPr>
          <p:cNvPr id="12" name="Title 1"/>
          <p:cNvSpPr txBox="1">
            <a:spLocks/>
          </p:cNvSpPr>
          <p:nvPr/>
        </p:nvSpPr>
        <p:spPr>
          <a:xfrm>
            <a:off x="379412" y="914400"/>
            <a:ext cx="2667000" cy="685800"/>
          </a:xfrm>
          <a:prstGeom prst="rect">
            <a:avLst/>
          </a:prstGeom>
        </p:spPr>
        <p:txBody>
          <a:bodyPr anchor="b">
            <a:no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just"/>
            <a:r>
              <a:rPr lang="id-ID" sz="1600" b="1" dirty="0" smtClean="0"/>
              <a:t>Buat gambar Isometric berikut dengan ukuran  seperti pada gambar</a:t>
            </a:r>
            <a:endParaRPr lang="id-ID" sz="1600" dirty="0" smtClean="0">
              <a:solidFill>
                <a:schemeClr val="tx1"/>
              </a:solidFill>
              <a:latin typeface="Arial" pitchFamily="34" charset="0"/>
              <a:cs typeface="Arial" pitchFamily="34" charset="0"/>
            </a:endParaRPr>
          </a:p>
        </p:txBody>
      </p:sp>
      <p:pic>
        <p:nvPicPr>
          <p:cNvPr id="5" name="Picture 4"/>
          <p:cNvPicPr/>
          <p:nvPr/>
        </p:nvPicPr>
        <p:blipFill>
          <a:blip r:embed="rId3" cstate="print"/>
          <a:srcRect l="6897"/>
          <a:stretch>
            <a:fillRect/>
          </a:stretch>
        </p:blipFill>
        <p:spPr bwMode="auto">
          <a:xfrm>
            <a:off x="3503612" y="838200"/>
            <a:ext cx="82296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6055</TotalTime>
  <Words>362</Words>
  <Application>Microsoft Office PowerPoint</Application>
  <PresentationFormat>Custom</PresentationFormat>
  <Paragraphs>30</Paragraphs>
  <Slides>5</Slides>
  <Notes>5</Notes>
  <HiddenSlides>0</HiddenSlides>
  <MMClips>0</MMClips>
  <ScaleCrop>false</ScaleCrop>
  <HeadingPairs>
    <vt:vector size="4" baseType="variant">
      <vt:variant>
        <vt:lpstr>Theme</vt:lpstr>
      </vt:variant>
      <vt:variant>
        <vt:i4>5</vt:i4>
      </vt:variant>
      <vt:variant>
        <vt:lpstr>Slide Titles</vt:lpstr>
      </vt:variant>
      <vt:variant>
        <vt:i4>5</vt:i4>
      </vt:variant>
    </vt:vector>
  </HeadingPairs>
  <TitlesOfParts>
    <vt:vector size="10" baseType="lpstr">
      <vt:lpstr>Oriel</vt:lpstr>
      <vt:lpstr>2_Custom Design</vt:lpstr>
      <vt:lpstr>3_Custom Design</vt:lpstr>
      <vt:lpstr>1_Custom Design</vt:lpstr>
      <vt:lpstr>Custom Design</vt:lpstr>
      <vt:lpstr>Slide 1</vt:lpstr>
      <vt:lpstr>Slide 2</vt:lpstr>
      <vt:lpstr>Slide 3</vt:lpstr>
      <vt:lpstr>Slide 4</vt:lpstr>
      <vt:lpstr>Slide 5</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695</cp:revision>
  <dcterms:created xsi:type="dcterms:W3CDTF">2011-11-04T08:26:49Z</dcterms:created>
  <dcterms:modified xsi:type="dcterms:W3CDTF">2014-02-18T23:02:55Z</dcterms:modified>
</cp:coreProperties>
</file>