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9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09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12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9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0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469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53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29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51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397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217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169E2-1535-4754-8CA6-0C321ECD494C}" type="datetimeFigureOut">
              <a:rPr lang="en-US" smtClean="0"/>
              <a:t>11/4/2013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D9F58-2CE4-4ABB-9B37-C6336A2E8E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50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611" y="3886200"/>
            <a:ext cx="6400800" cy="1752600"/>
          </a:xfrm>
        </p:spPr>
        <p:txBody>
          <a:bodyPr/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Dosen</a:t>
            </a:r>
            <a:r>
              <a:rPr lang="en-US" dirty="0" smtClean="0">
                <a:solidFill>
                  <a:schemeClr val="bg1"/>
                </a:solidFill>
              </a:rPr>
              <a:t> : </a:t>
            </a:r>
            <a:r>
              <a:rPr lang="en-US" dirty="0" err="1" smtClean="0">
                <a:solidFill>
                  <a:schemeClr val="bg1"/>
                </a:solidFill>
              </a:rPr>
              <a:t>Anisya</a:t>
            </a:r>
            <a:r>
              <a:rPr lang="en-US" dirty="0" smtClean="0">
                <a:solidFill>
                  <a:schemeClr val="bg1"/>
                </a:solidFill>
              </a:rPr>
              <a:t>, S. </a:t>
            </a:r>
            <a:r>
              <a:rPr lang="en-US" dirty="0" err="1" smtClean="0">
                <a:solidFill>
                  <a:schemeClr val="bg1"/>
                </a:solidFill>
              </a:rPr>
              <a:t>Kom</a:t>
            </a:r>
            <a:r>
              <a:rPr lang="en-US" dirty="0" smtClean="0">
                <a:solidFill>
                  <a:schemeClr val="bg1"/>
                </a:solidFill>
              </a:rPr>
              <a:t>., M. </a:t>
            </a:r>
            <a:r>
              <a:rPr lang="en-US" dirty="0" err="1" smtClean="0">
                <a:solidFill>
                  <a:schemeClr val="bg1"/>
                </a:solidFill>
              </a:rPr>
              <a:t>Kom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833" y="391180"/>
            <a:ext cx="44678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Harrington" pitchFamily="82" charset="0"/>
              </a:rPr>
              <a:t>Fakultas</a:t>
            </a:r>
            <a:r>
              <a:rPr lang="en-US" sz="2800" b="1" dirty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arrington" pitchFamily="82" charset="0"/>
              </a:rPr>
              <a:t>Teknologi</a:t>
            </a:r>
            <a:r>
              <a:rPr lang="en-US" sz="2800" b="1" dirty="0" smtClean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arrington" pitchFamily="82" charset="0"/>
              </a:rPr>
              <a:t>Industri</a:t>
            </a:r>
            <a:endParaRPr lang="en-US" sz="2800" b="1" dirty="0">
              <a:solidFill>
                <a:schemeClr val="bg1"/>
              </a:solidFill>
              <a:latin typeface="Harrington" pitchFamily="8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5833" y="914400"/>
            <a:ext cx="30604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Harrington" pitchFamily="82" charset="0"/>
              </a:rPr>
              <a:t>Teknik</a:t>
            </a:r>
            <a:r>
              <a:rPr lang="en-US" sz="2800" b="1" dirty="0" smtClean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arrington" pitchFamily="82" charset="0"/>
              </a:rPr>
              <a:t>Informatika</a:t>
            </a:r>
            <a:endParaRPr lang="en-US" sz="2800" b="1" dirty="0">
              <a:solidFill>
                <a:schemeClr val="bg1"/>
              </a:solidFill>
              <a:latin typeface="Harrington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4442" y="2044005"/>
            <a:ext cx="74755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Harrington" pitchFamily="82" charset="0"/>
              </a:rPr>
              <a:t>KUIS II </a:t>
            </a:r>
            <a:endParaRPr lang="en-US" sz="2800" dirty="0">
              <a:solidFill>
                <a:schemeClr val="bg1"/>
              </a:solidFill>
              <a:latin typeface="Harrington" pitchFamily="82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Harrington" pitchFamily="82" charset="0"/>
              </a:rPr>
              <a:t>“</a:t>
            </a:r>
            <a:r>
              <a:rPr lang="en-US" sz="2800" b="1" dirty="0" err="1">
                <a:solidFill>
                  <a:schemeClr val="bg1"/>
                </a:solidFill>
                <a:latin typeface="Harrington" pitchFamily="82" charset="0"/>
              </a:rPr>
              <a:t>Interaksi</a:t>
            </a:r>
            <a:r>
              <a:rPr lang="en-US" sz="2800" b="1" dirty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arrington" pitchFamily="82" charset="0"/>
              </a:rPr>
              <a:t>Manusia</a:t>
            </a:r>
            <a:r>
              <a:rPr lang="en-US" sz="2800" b="1" dirty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arrington" pitchFamily="82" charset="0"/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Harrington" pitchFamily="82" charset="0"/>
              </a:rPr>
              <a:t>Komputer</a:t>
            </a:r>
            <a:r>
              <a:rPr lang="en-US" sz="2800" b="1" dirty="0" smtClean="0">
                <a:solidFill>
                  <a:schemeClr val="bg1"/>
                </a:solidFill>
                <a:latin typeface="Harrington" pitchFamily="82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Harrington" pitchFamily="82" charset="0"/>
              </a:rPr>
              <a:t>” </a:t>
            </a:r>
            <a:endParaRPr lang="en-US" sz="2800" dirty="0">
              <a:solidFill>
                <a:schemeClr val="bg1"/>
              </a:solidFill>
              <a:latin typeface="Harrington" pitchFamily="8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91180"/>
            <a:ext cx="1181100" cy="109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6348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D:\I T P\IMK\IMK\kuis 2 interaksi manusia dan komputer-p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8951"/>
            <a:ext cx="4676775" cy="320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I T P\IMK\IMK\kuis 2 interaksi manusia dan komputer-p2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343" y="3276600"/>
            <a:ext cx="4271963" cy="34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074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11143"/>
            <a:ext cx="8763000" cy="2895600"/>
          </a:xfrm>
        </p:spPr>
        <p:txBody>
          <a:bodyPr>
            <a:no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</a:rPr>
              <a:t>Tuliskanlah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“</a:t>
            </a:r>
            <a:r>
              <a:rPr lang="en-US" sz="3600" dirty="0" err="1">
                <a:solidFill>
                  <a:schemeClr val="bg1"/>
                </a:solidFill>
              </a:rPr>
              <a:t>Nama</a:t>
            </a:r>
            <a:r>
              <a:rPr lang="en-US" sz="3600" dirty="0">
                <a:solidFill>
                  <a:schemeClr val="bg1"/>
                </a:solidFill>
              </a:rPr>
              <a:t>”, “No. </a:t>
            </a:r>
            <a:r>
              <a:rPr lang="en-US" sz="3600" dirty="0" err="1">
                <a:solidFill>
                  <a:schemeClr val="bg1"/>
                </a:solidFill>
              </a:rPr>
              <a:t>Bp</a:t>
            </a:r>
            <a:r>
              <a:rPr lang="en-US" sz="3600" dirty="0" smtClean="0">
                <a:solidFill>
                  <a:schemeClr val="bg1"/>
                </a:solidFill>
              </a:rPr>
              <a:t>”,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“ </a:t>
            </a:r>
            <a:r>
              <a:rPr lang="en-US" sz="3600" dirty="0" err="1" smtClean="0">
                <a:solidFill>
                  <a:schemeClr val="bg1"/>
                </a:solidFill>
              </a:rPr>
              <a:t>Kelas</a:t>
            </a:r>
            <a:r>
              <a:rPr lang="en-US" sz="3600" dirty="0" smtClean="0">
                <a:solidFill>
                  <a:schemeClr val="bg1"/>
                </a:solidFill>
              </a:rPr>
              <a:t>” </a:t>
            </a:r>
            <a:r>
              <a:rPr lang="en-US" sz="3600" dirty="0" err="1" smtClean="0">
                <a:solidFill>
                  <a:schemeClr val="bg1"/>
                </a:solidFill>
              </a:rPr>
              <a:t>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lembar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jawaban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masing-masing</a:t>
            </a:r>
            <a:r>
              <a:rPr lang="en-US" sz="3600" dirty="0" smtClean="0">
                <a:solidFill>
                  <a:schemeClr val="bg1"/>
                </a:solidFill>
              </a:rPr>
              <a:t>.</a:t>
            </a:r>
          </a:p>
          <a:p>
            <a:r>
              <a:rPr lang="en-US" sz="3600" dirty="0" err="1" smtClean="0">
                <a:solidFill>
                  <a:schemeClr val="bg1"/>
                </a:solidFill>
              </a:rPr>
              <a:t>Saat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soal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ditampilkan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mahasiswa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langsung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menuliskan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jawabannya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lembar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jawaban</a:t>
            </a:r>
            <a:r>
              <a:rPr lang="en-US" sz="36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03257"/>
            <a:ext cx="3244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• </a:t>
            </a:r>
            <a:r>
              <a:rPr lang="en-US" sz="4000" b="1" dirty="0" err="1">
                <a:solidFill>
                  <a:schemeClr val="bg1"/>
                </a:solidFill>
              </a:rPr>
              <a:t>Petunjuk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Tes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962400"/>
            <a:ext cx="799513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chemeClr val="bg1"/>
                </a:solidFill>
              </a:rPr>
              <a:t>Peringatan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>
                <a:solidFill>
                  <a:schemeClr val="bg1"/>
                </a:solidFill>
              </a:rPr>
              <a:t>. . . . !!! </a:t>
            </a:r>
          </a:p>
          <a:p>
            <a:r>
              <a:rPr lang="en-US" sz="3600" dirty="0">
                <a:solidFill>
                  <a:schemeClr val="bg1"/>
                </a:solidFill>
              </a:rPr>
              <a:t> </a:t>
            </a:r>
          </a:p>
          <a:p>
            <a:r>
              <a:rPr lang="en-US" sz="3200" dirty="0" err="1">
                <a:solidFill>
                  <a:schemeClr val="bg1"/>
                </a:solidFill>
              </a:rPr>
              <a:t>Dilarang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melakukan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tindakan</a:t>
            </a:r>
            <a:r>
              <a:rPr lang="en-US" sz="3200" dirty="0">
                <a:solidFill>
                  <a:schemeClr val="bg1"/>
                </a:solidFill>
              </a:rPr>
              <a:t>  </a:t>
            </a:r>
            <a:r>
              <a:rPr lang="en-US" sz="3200" dirty="0" err="1">
                <a:solidFill>
                  <a:schemeClr val="bg1"/>
                </a:solidFill>
              </a:rPr>
              <a:t>kecurangan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dalam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bentuk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apapun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585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Soal</a:t>
            </a:r>
            <a:r>
              <a:rPr lang="en-US" dirty="0" smtClean="0">
                <a:solidFill>
                  <a:schemeClr val="bg1"/>
                </a:solidFill>
              </a:rPr>
              <a:t> 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67938"/>
            <a:ext cx="8229600" cy="95822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Poin</a:t>
            </a:r>
            <a:r>
              <a:rPr lang="en-US" dirty="0" smtClean="0">
                <a:solidFill>
                  <a:schemeClr val="bg1"/>
                </a:solidFill>
              </a:rPr>
              <a:t> : 20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66897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Apa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saja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yang </a:t>
            </a:r>
            <a:r>
              <a:rPr lang="en-US" sz="3600" dirty="0" err="1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harus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diperhatikan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dalam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pembuatan</a:t>
            </a:r>
            <a:r>
              <a:rPr lang="en-US" sz="3600" dirty="0">
                <a:solidFill>
                  <a:schemeClr val="bg1"/>
                </a:solidFill>
                <a:latin typeface="Candara" pitchFamily="34" charset="0"/>
                <a:ea typeface="Arial Unicode MS" pitchFamily="34" charset="-128"/>
                <a:cs typeface="Arial Unicode MS" pitchFamily="34" charset="-128"/>
              </a:rPr>
              <a:t> user interface??</a:t>
            </a:r>
          </a:p>
        </p:txBody>
      </p:sp>
    </p:spTree>
    <p:extLst>
      <p:ext uri="{BB962C8B-B14F-4D97-AF65-F5344CB8AC3E}">
        <p14:creationId xmlns:p14="http://schemas.microsoft.com/office/powerpoint/2010/main" val="349376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Soal</a:t>
            </a:r>
            <a:r>
              <a:rPr lang="en-US" dirty="0" smtClean="0">
                <a:solidFill>
                  <a:schemeClr val="bg1"/>
                </a:solidFill>
              </a:rPr>
              <a:t> 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67938"/>
            <a:ext cx="8229600" cy="95822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Poin</a:t>
            </a:r>
            <a:r>
              <a:rPr lang="en-US" dirty="0" smtClean="0">
                <a:solidFill>
                  <a:schemeClr val="bg1"/>
                </a:solidFill>
              </a:rPr>
              <a:t> : 20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66897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schemeClr val="bg1"/>
                </a:solidFill>
              </a:rPr>
              <a:t>Jelaskan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beserta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contoh</a:t>
            </a:r>
            <a:r>
              <a:rPr lang="en-US" sz="3600" dirty="0">
                <a:solidFill>
                  <a:schemeClr val="bg1"/>
                </a:solidFill>
              </a:rPr>
              <a:t> item-item yang </a:t>
            </a:r>
            <a:r>
              <a:rPr lang="en-US" sz="3600" dirty="0" err="1">
                <a:solidFill>
                  <a:schemeClr val="bg1"/>
                </a:solidFill>
              </a:rPr>
              <a:t>termasuk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pada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daya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guna</a:t>
            </a:r>
            <a:r>
              <a:rPr lang="en-US" sz="3600" dirty="0">
                <a:solidFill>
                  <a:schemeClr val="bg1"/>
                </a:solidFill>
              </a:rPr>
              <a:t> heuristic</a:t>
            </a:r>
            <a:endParaRPr lang="en-US" sz="3600" dirty="0">
              <a:solidFill>
                <a:schemeClr val="bg1"/>
              </a:solidFill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99505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Soal</a:t>
            </a:r>
            <a:r>
              <a:rPr lang="en-US" dirty="0" smtClean="0">
                <a:solidFill>
                  <a:schemeClr val="bg1"/>
                </a:solidFill>
              </a:rPr>
              <a:t> 3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67938"/>
            <a:ext cx="8229600" cy="95822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Poin</a:t>
            </a:r>
            <a:r>
              <a:rPr lang="en-US" dirty="0" smtClean="0">
                <a:solidFill>
                  <a:schemeClr val="bg1"/>
                </a:solidFill>
              </a:rPr>
              <a:t> : 30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66897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schemeClr val="bg1"/>
                </a:solidFill>
              </a:rPr>
              <a:t>Buatkan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analisis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tugas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dalam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rangka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memasak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mie</a:t>
            </a:r>
            <a:r>
              <a:rPr lang="en-US" sz="3600" dirty="0">
                <a:solidFill>
                  <a:schemeClr val="bg1"/>
                </a:solidFill>
              </a:rPr>
              <a:t> instant</a:t>
            </a:r>
            <a:endParaRPr lang="en-US" sz="3600" dirty="0">
              <a:solidFill>
                <a:schemeClr val="bg1"/>
              </a:solidFill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3619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>
                <a:solidFill>
                  <a:schemeClr val="bg1"/>
                </a:solidFill>
              </a:rPr>
              <a:t>Soal</a:t>
            </a:r>
            <a:r>
              <a:rPr lang="en-US" dirty="0" smtClean="0">
                <a:solidFill>
                  <a:schemeClr val="bg1"/>
                </a:solidFill>
              </a:rPr>
              <a:t> 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67938"/>
            <a:ext cx="8229600" cy="95822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chemeClr val="bg1"/>
                </a:solidFill>
              </a:rPr>
              <a:t>Poin</a:t>
            </a:r>
            <a:r>
              <a:rPr lang="en-US" dirty="0" smtClean="0">
                <a:solidFill>
                  <a:schemeClr val="bg1"/>
                </a:solidFill>
              </a:rPr>
              <a:t> : 30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5800" y="1366897"/>
            <a:ext cx="7924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err="1">
                <a:solidFill>
                  <a:schemeClr val="bg1"/>
                </a:solidFill>
              </a:rPr>
              <a:t>Buatkan</a:t>
            </a:r>
            <a:r>
              <a:rPr lang="en-US" sz="3600" dirty="0">
                <a:solidFill>
                  <a:schemeClr val="bg1"/>
                </a:solidFill>
              </a:rPr>
              <a:t> HTA </a:t>
            </a:r>
            <a:r>
              <a:rPr lang="en-US" sz="3600" dirty="0" err="1">
                <a:solidFill>
                  <a:schemeClr val="bg1"/>
                </a:solidFill>
              </a:rPr>
              <a:t>untuk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kegiatan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pada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soal</a:t>
            </a:r>
            <a:r>
              <a:rPr lang="en-US" sz="3600" dirty="0" smtClean="0">
                <a:solidFill>
                  <a:schemeClr val="bg1"/>
                </a:solidFill>
              </a:rPr>
              <a:t> No.3</a:t>
            </a:r>
            <a:endParaRPr lang="en-US" sz="3600" dirty="0">
              <a:solidFill>
                <a:schemeClr val="bg1"/>
              </a:solidFill>
              <a:latin typeface="Candara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662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D:\I T P\IMK\IMK\kuis 2 interaksi manusia dan komputer-p22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269710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loud Callout 7"/>
          <p:cNvSpPr/>
          <p:nvPr/>
        </p:nvSpPr>
        <p:spPr>
          <a:xfrm>
            <a:off x="4572000" y="533401"/>
            <a:ext cx="4267200" cy="4724400"/>
          </a:xfrm>
          <a:prstGeom prst="cloudCallout">
            <a:avLst>
              <a:gd name="adj1" fmla="val -94438"/>
              <a:gd name="adj2" fmla="val -74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Tes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Selesai</a:t>
            </a:r>
            <a:r>
              <a:rPr lang="en-US" sz="2800" b="1" dirty="0" smtClean="0">
                <a:solidFill>
                  <a:schemeClr val="bg1"/>
                </a:solidFill>
              </a:rPr>
              <a:t>!!!</a:t>
            </a: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Silahkan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Hentikan</a:t>
            </a:r>
            <a:r>
              <a:rPr lang="en-US" sz="2800" b="1" dirty="0" smtClean="0">
                <a:solidFill>
                  <a:schemeClr val="bg1"/>
                </a:solidFill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</a:rPr>
              <a:t>Semua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Kegiatan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chemeClr val="bg1"/>
              </a:solidFill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</a:rPr>
              <a:t>Kumpulkan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Lembar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Jawaban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4497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135</Words>
  <Application>Microsoft Office PowerPoint</Application>
  <PresentationFormat>On-screen Show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Soal 1</vt:lpstr>
      <vt:lpstr>Soal 2</vt:lpstr>
      <vt:lpstr>Soal 3</vt:lpstr>
      <vt:lpstr>Soal 4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tissue_kariang</dc:creator>
  <cp:lastModifiedBy>tissue_kariang</cp:lastModifiedBy>
  <cp:revision>12</cp:revision>
  <dcterms:created xsi:type="dcterms:W3CDTF">2013-10-27T01:40:48Z</dcterms:created>
  <dcterms:modified xsi:type="dcterms:W3CDTF">2013-11-04T15:23:35Z</dcterms:modified>
</cp:coreProperties>
</file>