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1" d="100"/>
          <a:sy n="41" d="100"/>
        </p:scale>
        <p:origin x="-1272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E169E2-1535-4754-8CA6-0C321ECD494C}" type="datetimeFigureOut">
              <a:rPr lang="en-US" smtClean="0"/>
              <a:t>11/4/2013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1D9F58-2CE4-4ABB-9B37-C6336A2E8E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68918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E169E2-1535-4754-8CA6-0C321ECD494C}" type="datetimeFigureOut">
              <a:rPr lang="en-US" smtClean="0"/>
              <a:t>11/4/2013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1D9F58-2CE4-4ABB-9B37-C6336A2E8E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4093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E169E2-1535-4754-8CA6-0C321ECD494C}" type="datetimeFigureOut">
              <a:rPr lang="en-US" smtClean="0"/>
              <a:t>11/4/2013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1D9F58-2CE4-4ABB-9B37-C6336A2E8E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71286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E169E2-1535-4754-8CA6-0C321ECD494C}" type="datetimeFigureOut">
              <a:rPr lang="en-US" smtClean="0"/>
              <a:t>11/4/2013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1D9F58-2CE4-4ABB-9B37-C6336A2E8E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97957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E169E2-1535-4754-8CA6-0C321ECD494C}" type="datetimeFigureOut">
              <a:rPr lang="en-US" smtClean="0"/>
              <a:t>11/4/2013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1D9F58-2CE4-4ABB-9B37-C6336A2E8E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96077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E169E2-1535-4754-8CA6-0C321ECD494C}" type="datetimeFigureOut">
              <a:rPr lang="en-US" smtClean="0"/>
              <a:t>11/4/2013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1D9F58-2CE4-4ABB-9B37-C6336A2E8E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54694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E169E2-1535-4754-8CA6-0C321ECD494C}" type="datetimeFigureOut">
              <a:rPr lang="en-US" smtClean="0"/>
              <a:t>11/4/2013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1D9F58-2CE4-4ABB-9B37-C6336A2E8E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95361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E169E2-1535-4754-8CA6-0C321ECD494C}" type="datetimeFigureOut">
              <a:rPr lang="en-US" smtClean="0"/>
              <a:t>11/4/2013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1D9F58-2CE4-4ABB-9B37-C6336A2E8E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42914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E169E2-1535-4754-8CA6-0C321ECD494C}" type="datetimeFigureOut">
              <a:rPr lang="en-US" smtClean="0"/>
              <a:t>11/4/2013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1D9F58-2CE4-4ABB-9B37-C6336A2E8E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85103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E169E2-1535-4754-8CA6-0C321ECD494C}" type="datetimeFigureOut">
              <a:rPr lang="en-US" smtClean="0"/>
              <a:t>11/4/2013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1D9F58-2CE4-4ABB-9B37-C6336A2E8E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43978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E169E2-1535-4754-8CA6-0C321ECD494C}" type="datetimeFigureOut">
              <a:rPr lang="en-US" smtClean="0"/>
              <a:t>11/4/2013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1D9F58-2CE4-4ABB-9B37-C6336A2E8E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52177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E169E2-1535-4754-8CA6-0C321ECD494C}" type="datetimeFigureOut">
              <a:rPr lang="en-US" smtClean="0"/>
              <a:t>11/4/2013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1D9F58-2CE4-4ABB-9B37-C6336A2E8E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89502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9611" y="3886200"/>
            <a:ext cx="6400800" cy="1752600"/>
          </a:xfrm>
        </p:spPr>
        <p:txBody>
          <a:bodyPr/>
          <a:lstStyle/>
          <a:p>
            <a:pPr algn="l"/>
            <a:r>
              <a:rPr lang="en-US" dirty="0" err="1" smtClean="0">
                <a:solidFill>
                  <a:schemeClr val="bg1"/>
                </a:solidFill>
              </a:rPr>
              <a:t>Dosen</a:t>
            </a:r>
            <a:r>
              <a:rPr lang="en-US" dirty="0" smtClean="0">
                <a:solidFill>
                  <a:schemeClr val="bg1"/>
                </a:solidFill>
              </a:rPr>
              <a:t> : </a:t>
            </a:r>
            <a:r>
              <a:rPr lang="en-US" dirty="0" err="1" smtClean="0">
                <a:solidFill>
                  <a:schemeClr val="bg1"/>
                </a:solidFill>
              </a:rPr>
              <a:t>Anisya</a:t>
            </a:r>
            <a:r>
              <a:rPr lang="en-US" dirty="0" smtClean="0">
                <a:solidFill>
                  <a:schemeClr val="bg1"/>
                </a:solidFill>
              </a:rPr>
              <a:t>, S. </a:t>
            </a:r>
            <a:r>
              <a:rPr lang="en-US" dirty="0" err="1" smtClean="0">
                <a:solidFill>
                  <a:schemeClr val="bg1"/>
                </a:solidFill>
              </a:rPr>
              <a:t>Kom</a:t>
            </a:r>
            <a:r>
              <a:rPr lang="en-US" dirty="0" smtClean="0">
                <a:solidFill>
                  <a:schemeClr val="bg1"/>
                </a:solidFill>
              </a:rPr>
              <a:t>., M. </a:t>
            </a:r>
            <a:r>
              <a:rPr lang="en-US" dirty="0" err="1" smtClean="0">
                <a:solidFill>
                  <a:schemeClr val="bg1"/>
                </a:solidFill>
              </a:rPr>
              <a:t>Kom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15833" y="391180"/>
            <a:ext cx="446789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 err="1">
                <a:solidFill>
                  <a:schemeClr val="bg1"/>
                </a:solidFill>
                <a:latin typeface="Harrington" pitchFamily="82" charset="0"/>
              </a:rPr>
              <a:t>Fakultas</a:t>
            </a:r>
            <a:r>
              <a:rPr lang="en-US" sz="2800" b="1" dirty="0">
                <a:solidFill>
                  <a:schemeClr val="bg1"/>
                </a:solidFill>
                <a:latin typeface="Harrington" pitchFamily="82" charset="0"/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  <a:latin typeface="Harrington" pitchFamily="82" charset="0"/>
              </a:rPr>
              <a:t>Teknologi</a:t>
            </a:r>
            <a:r>
              <a:rPr lang="en-US" sz="2800" b="1" dirty="0" smtClean="0">
                <a:solidFill>
                  <a:schemeClr val="bg1"/>
                </a:solidFill>
                <a:latin typeface="Harrington" pitchFamily="82" charset="0"/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  <a:latin typeface="Harrington" pitchFamily="82" charset="0"/>
              </a:rPr>
              <a:t>Industri</a:t>
            </a:r>
            <a:endParaRPr lang="en-US" sz="2800" b="1" dirty="0">
              <a:solidFill>
                <a:schemeClr val="bg1"/>
              </a:solidFill>
              <a:latin typeface="Harrington" pitchFamily="82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15833" y="914400"/>
            <a:ext cx="306045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 err="1" smtClean="0">
                <a:solidFill>
                  <a:schemeClr val="bg1"/>
                </a:solidFill>
                <a:latin typeface="Harrington" pitchFamily="82" charset="0"/>
              </a:rPr>
              <a:t>Teknik</a:t>
            </a:r>
            <a:r>
              <a:rPr lang="en-US" sz="2800" b="1" dirty="0" smtClean="0">
                <a:solidFill>
                  <a:schemeClr val="bg1"/>
                </a:solidFill>
                <a:latin typeface="Harrington" pitchFamily="82" charset="0"/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  <a:latin typeface="Harrington" pitchFamily="82" charset="0"/>
              </a:rPr>
              <a:t>Informatika</a:t>
            </a:r>
            <a:endParaRPr lang="en-US" sz="2800" b="1" dirty="0">
              <a:solidFill>
                <a:schemeClr val="bg1"/>
              </a:solidFill>
              <a:latin typeface="Harrington" pitchFamily="82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44442" y="2044005"/>
            <a:ext cx="7475558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>
                <a:solidFill>
                  <a:schemeClr val="bg1"/>
                </a:solidFill>
                <a:latin typeface="Harrington" pitchFamily="82" charset="0"/>
              </a:rPr>
              <a:t>KUIS II </a:t>
            </a:r>
            <a:endParaRPr lang="en-US" sz="2800" dirty="0">
              <a:solidFill>
                <a:schemeClr val="bg1"/>
              </a:solidFill>
              <a:latin typeface="Harrington" pitchFamily="82" charset="0"/>
            </a:endParaRPr>
          </a:p>
          <a:p>
            <a:r>
              <a:rPr lang="en-US" sz="2800" b="1" dirty="0">
                <a:solidFill>
                  <a:schemeClr val="bg1"/>
                </a:solidFill>
                <a:latin typeface="Harrington" pitchFamily="82" charset="0"/>
              </a:rPr>
              <a:t>“</a:t>
            </a:r>
            <a:r>
              <a:rPr lang="en-US" sz="2800" b="1" dirty="0" err="1">
                <a:solidFill>
                  <a:schemeClr val="bg1"/>
                </a:solidFill>
                <a:latin typeface="Harrington" pitchFamily="82" charset="0"/>
              </a:rPr>
              <a:t>Interaksi</a:t>
            </a:r>
            <a:r>
              <a:rPr lang="en-US" sz="2800" b="1" dirty="0">
                <a:solidFill>
                  <a:schemeClr val="bg1"/>
                </a:solidFill>
                <a:latin typeface="Harrington" pitchFamily="82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Harrington" pitchFamily="82" charset="0"/>
              </a:rPr>
              <a:t>Manusia</a:t>
            </a:r>
            <a:r>
              <a:rPr lang="en-US" sz="2800" b="1" dirty="0">
                <a:solidFill>
                  <a:schemeClr val="bg1"/>
                </a:solidFill>
                <a:latin typeface="Harrington" pitchFamily="82" charset="0"/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  <a:latin typeface="Harrington" pitchFamily="82" charset="0"/>
              </a:rPr>
              <a:t>dan</a:t>
            </a:r>
            <a:r>
              <a:rPr lang="en-US" sz="2800" b="1" dirty="0" smtClean="0">
                <a:solidFill>
                  <a:schemeClr val="bg1"/>
                </a:solidFill>
                <a:latin typeface="Harrington" pitchFamily="82" charset="0"/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  <a:latin typeface="Harrington" pitchFamily="82" charset="0"/>
              </a:rPr>
              <a:t>Komputer</a:t>
            </a:r>
            <a:r>
              <a:rPr lang="en-US" sz="2800" b="1" dirty="0" smtClean="0">
                <a:solidFill>
                  <a:schemeClr val="bg1"/>
                </a:solidFill>
                <a:latin typeface="Harrington" pitchFamily="82" charset="0"/>
              </a:rPr>
              <a:t> </a:t>
            </a:r>
            <a:r>
              <a:rPr lang="en-US" sz="2800" b="1" dirty="0">
                <a:solidFill>
                  <a:schemeClr val="bg1"/>
                </a:solidFill>
                <a:latin typeface="Harrington" pitchFamily="82" charset="0"/>
              </a:rPr>
              <a:t>” </a:t>
            </a:r>
            <a:endParaRPr lang="en-US" sz="2800" dirty="0">
              <a:solidFill>
                <a:schemeClr val="bg1"/>
              </a:solidFill>
              <a:latin typeface="Harrington" pitchFamily="82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62800" y="391180"/>
            <a:ext cx="1181100" cy="109537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4263482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1026" name="Picture 2" descr="D:\I T P\IMK\IMK\kuis 2 interaksi manusia dan komputer-p2-2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238951"/>
            <a:ext cx="4676775" cy="32083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D:\I T P\IMK\IMK\kuis 2 interaksi manusia dan komputer-p2-3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9343" y="3276600"/>
            <a:ext cx="4271963" cy="3403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480746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811143"/>
            <a:ext cx="8763000" cy="2895600"/>
          </a:xfrm>
        </p:spPr>
        <p:txBody>
          <a:bodyPr>
            <a:noAutofit/>
          </a:bodyPr>
          <a:lstStyle/>
          <a:p>
            <a:r>
              <a:rPr lang="en-US" sz="3600" dirty="0" err="1" smtClean="0">
                <a:solidFill>
                  <a:schemeClr val="bg1"/>
                </a:solidFill>
              </a:rPr>
              <a:t>Tuliskanlah</a:t>
            </a:r>
            <a:r>
              <a:rPr lang="en-US" sz="3600" dirty="0" smtClean="0">
                <a:solidFill>
                  <a:schemeClr val="bg1"/>
                </a:solidFill>
              </a:rPr>
              <a:t> </a:t>
            </a:r>
            <a:r>
              <a:rPr lang="en-US" sz="3600" dirty="0">
                <a:solidFill>
                  <a:schemeClr val="bg1"/>
                </a:solidFill>
              </a:rPr>
              <a:t>“</a:t>
            </a:r>
            <a:r>
              <a:rPr lang="en-US" sz="3600" dirty="0" err="1">
                <a:solidFill>
                  <a:schemeClr val="bg1"/>
                </a:solidFill>
              </a:rPr>
              <a:t>Nama</a:t>
            </a:r>
            <a:r>
              <a:rPr lang="en-US" sz="3600" dirty="0">
                <a:solidFill>
                  <a:schemeClr val="bg1"/>
                </a:solidFill>
              </a:rPr>
              <a:t>”, “No. </a:t>
            </a:r>
            <a:r>
              <a:rPr lang="en-US" sz="3600" dirty="0" err="1">
                <a:solidFill>
                  <a:schemeClr val="bg1"/>
                </a:solidFill>
              </a:rPr>
              <a:t>Bp</a:t>
            </a:r>
            <a:r>
              <a:rPr lang="en-US" sz="3600" dirty="0" smtClean="0">
                <a:solidFill>
                  <a:schemeClr val="bg1"/>
                </a:solidFill>
              </a:rPr>
              <a:t>”,</a:t>
            </a:r>
            <a:r>
              <a:rPr lang="en-US" sz="3600" dirty="0">
                <a:solidFill>
                  <a:schemeClr val="bg1"/>
                </a:solidFill>
              </a:rPr>
              <a:t> </a:t>
            </a:r>
            <a:r>
              <a:rPr lang="en-US" sz="3600" dirty="0" err="1">
                <a:solidFill>
                  <a:schemeClr val="bg1"/>
                </a:solidFill>
              </a:rPr>
              <a:t>dan</a:t>
            </a:r>
            <a:r>
              <a:rPr lang="en-US" sz="3600" dirty="0">
                <a:solidFill>
                  <a:schemeClr val="bg1"/>
                </a:solidFill>
              </a:rPr>
              <a:t> </a:t>
            </a:r>
            <a:r>
              <a:rPr lang="en-US" sz="3600" dirty="0" smtClean="0">
                <a:solidFill>
                  <a:schemeClr val="bg1"/>
                </a:solidFill>
              </a:rPr>
              <a:t> </a:t>
            </a:r>
            <a:r>
              <a:rPr lang="en-US" sz="3600" dirty="0">
                <a:solidFill>
                  <a:schemeClr val="bg1"/>
                </a:solidFill>
              </a:rPr>
              <a:t>“ </a:t>
            </a:r>
            <a:r>
              <a:rPr lang="en-US" sz="3600" dirty="0" err="1" smtClean="0">
                <a:solidFill>
                  <a:schemeClr val="bg1"/>
                </a:solidFill>
              </a:rPr>
              <a:t>Kelas</a:t>
            </a:r>
            <a:r>
              <a:rPr lang="en-US" sz="3600" dirty="0" smtClean="0">
                <a:solidFill>
                  <a:schemeClr val="bg1"/>
                </a:solidFill>
              </a:rPr>
              <a:t>” </a:t>
            </a:r>
            <a:r>
              <a:rPr lang="en-US" sz="3600" dirty="0" err="1" smtClean="0">
                <a:solidFill>
                  <a:schemeClr val="bg1"/>
                </a:solidFill>
              </a:rPr>
              <a:t>pada</a:t>
            </a:r>
            <a:r>
              <a:rPr lang="en-US" sz="3600" dirty="0" smtClean="0">
                <a:solidFill>
                  <a:schemeClr val="bg1"/>
                </a:solidFill>
              </a:rPr>
              <a:t> </a:t>
            </a:r>
            <a:r>
              <a:rPr lang="en-US" sz="3600" dirty="0" err="1" smtClean="0">
                <a:solidFill>
                  <a:schemeClr val="bg1"/>
                </a:solidFill>
              </a:rPr>
              <a:t>lembar</a:t>
            </a:r>
            <a:r>
              <a:rPr lang="en-US" sz="3600" dirty="0" smtClean="0">
                <a:solidFill>
                  <a:schemeClr val="bg1"/>
                </a:solidFill>
              </a:rPr>
              <a:t> </a:t>
            </a:r>
            <a:r>
              <a:rPr lang="en-US" sz="3600" dirty="0" err="1" smtClean="0">
                <a:solidFill>
                  <a:schemeClr val="bg1"/>
                </a:solidFill>
              </a:rPr>
              <a:t>jawaban</a:t>
            </a:r>
            <a:r>
              <a:rPr lang="en-US" sz="3600" dirty="0" smtClean="0">
                <a:solidFill>
                  <a:schemeClr val="bg1"/>
                </a:solidFill>
              </a:rPr>
              <a:t> </a:t>
            </a:r>
            <a:r>
              <a:rPr lang="en-US" sz="3600" dirty="0" err="1" smtClean="0">
                <a:solidFill>
                  <a:schemeClr val="bg1"/>
                </a:solidFill>
              </a:rPr>
              <a:t>masing-masing</a:t>
            </a:r>
            <a:r>
              <a:rPr lang="en-US" sz="3600" dirty="0" smtClean="0">
                <a:solidFill>
                  <a:schemeClr val="bg1"/>
                </a:solidFill>
              </a:rPr>
              <a:t>.</a:t>
            </a:r>
          </a:p>
          <a:p>
            <a:r>
              <a:rPr lang="en-US" sz="3600" dirty="0" err="1" smtClean="0">
                <a:solidFill>
                  <a:schemeClr val="bg1"/>
                </a:solidFill>
              </a:rPr>
              <a:t>Saat</a:t>
            </a:r>
            <a:r>
              <a:rPr lang="en-US" sz="3600" dirty="0" smtClean="0">
                <a:solidFill>
                  <a:schemeClr val="bg1"/>
                </a:solidFill>
              </a:rPr>
              <a:t> </a:t>
            </a:r>
            <a:r>
              <a:rPr lang="en-US" sz="3600" dirty="0" err="1" smtClean="0">
                <a:solidFill>
                  <a:schemeClr val="bg1"/>
                </a:solidFill>
              </a:rPr>
              <a:t>soal</a:t>
            </a:r>
            <a:r>
              <a:rPr lang="en-US" sz="3600" dirty="0" smtClean="0">
                <a:solidFill>
                  <a:schemeClr val="bg1"/>
                </a:solidFill>
              </a:rPr>
              <a:t> </a:t>
            </a:r>
            <a:r>
              <a:rPr lang="en-US" sz="3600" dirty="0" err="1" smtClean="0">
                <a:solidFill>
                  <a:schemeClr val="bg1"/>
                </a:solidFill>
              </a:rPr>
              <a:t>ditampilkan</a:t>
            </a:r>
            <a:r>
              <a:rPr lang="en-US" sz="3600" dirty="0" smtClean="0">
                <a:solidFill>
                  <a:schemeClr val="bg1"/>
                </a:solidFill>
              </a:rPr>
              <a:t> </a:t>
            </a:r>
            <a:r>
              <a:rPr lang="en-US" sz="3600" dirty="0" err="1" smtClean="0">
                <a:solidFill>
                  <a:schemeClr val="bg1"/>
                </a:solidFill>
              </a:rPr>
              <a:t>mahasiswa</a:t>
            </a:r>
            <a:r>
              <a:rPr lang="en-US" sz="3600" dirty="0" smtClean="0">
                <a:solidFill>
                  <a:schemeClr val="bg1"/>
                </a:solidFill>
              </a:rPr>
              <a:t> </a:t>
            </a:r>
            <a:r>
              <a:rPr lang="en-US" sz="3600" dirty="0" err="1" smtClean="0">
                <a:solidFill>
                  <a:schemeClr val="bg1"/>
                </a:solidFill>
              </a:rPr>
              <a:t>langsung</a:t>
            </a:r>
            <a:r>
              <a:rPr lang="en-US" sz="3600" dirty="0" smtClean="0">
                <a:solidFill>
                  <a:schemeClr val="bg1"/>
                </a:solidFill>
              </a:rPr>
              <a:t> </a:t>
            </a:r>
            <a:r>
              <a:rPr lang="en-US" sz="3600" dirty="0" err="1" smtClean="0">
                <a:solidFill>
                  <a:schemeClr val="bg1"/>
                </a:solidFill>
              </a:rPr>
              <a:t>menuliskan</a:t>
            </a:r>
            <a:r>
              <a:rPr lang="en-US" sz="3600" dirty="0" smtClean="0">
                <a:solidFill>
                  <a:schemeClr val="bg1"/>
                </a:solidFill>
              </a:rPr>
              <a:t> </a:t>
            </a:r>
            <a:r>
              <a:rPr lang="en-US" sz="3600" dirty="0" err="1" smtClean="0">
                <a:solidFill>
                  <a:schemeClr val="bg1"/>
                </a:solidFill>
              </a:rPr>
              <a:t>jawabannya</a:t>
            </a:r>
            <a:r>
              <a:rPr lang="en-US" sz="3600" dirty="0" smtClean="0">
                <a:solidFill>
                  <a:schemeClr val="bg1"/>
                </a:solidFill>
              </a:rPr>
              <a:t> </a:t>
            </a:r>
            <a:r>
              <a:rPr lang="en-US" sz="3600" dirty="0" err="1" smtClean="0">
                <a:solidFill>
                  <a:schemeClr val="bg1"/>
                </a:solidFill>
              </a:rPr>
              <a:t>pada</a:t>
            </a:r>
            <a:r>
              <a:rPr lang="en-US" sz="3600" dirty="0" smtClean="0">
                <a:solidFill>
                  <a:schemeClr val="bg1"/>
                </a:solidFill>
              </a:rPr>
              <a:t> </a:t>
            </a:r>
            <a:r>
              <a:rPr lang="en-US" sz="3600" dirty="0" err="1" smtClean="0">
                <a:solidFill>
                  <a:schemeClr val="bg1"/>
                </a:solidFill>
              </a:rPr>
              <a:t>lembar</a:t>
            </a:r>
            <a:r>
              <a:rPr lang="en-US" sz="3600" dirty="0" smtClean="0">
                <a:solidFill>
                  <a:schemeClr val="bg1"/>
                </a:solidFill>
              </a:rPr>
              <a:t> </a:t>
            </a:r>
            <a:r>
              <a:rPr lang="en-US" sz="3600" dirty="0" err="1" smtClean="0">
                <a:solidFill>
                  <a:schemeClr val="bg1"/>
                </a:solidFill>
              </a:rPr>
              <a:t>jawaban</a:t>
            </a:r>
            <a:r>
              <a:rPr lang="en-US" sz="3600" dirty="0" smtClean="0">
                <a:solidFill>
                  <a:schemeClr val="bg1"/>
                </a:solidFill>
              </a:rPr>
              <a:t>.</a:t>
            </a:r>
          </a:p>
          <a:p>
            <a:pPr marL="0" indent="0">
              <a:buNone/>
            </a:pPr>
            <a:endParaRPr lang="en-US" sz="3600" dirty="0">
              <a:solidFill>
                <a:schemeClr val="bg1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04800" y="103257"/>
            <a:ext cx="3244799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dirty="0">
                <a:solidFill>
                  <a:schemeClr val="bg1"/>
                </a:solidFill>
              </a:rPr>
              <a:t>• </a:t>
            </a:r>
            <a:r>
              <a:rPr lang="en-US" sz="4000" b="1" dirty="0" err="1">
                <a:solidFill>
                  <a:schemeClr val="bg1"/>
                </a:solidFill>
              </a:rPr>
              <a:t>Petunjuk</a:t>
            </a:r>
            <a:r>
              <a:rPr lang="en-US" sz="4000" b="1" dirty="0">
                <a:solidFill>
                  <a:schemeClr val="bg1"/>
                </a:solidFill>
              </a:rPr>
              <a:t> </a:t>
            </a:r>
            <a:r>
              <a:rPr lang="en-US" sz="4000" b="1" dirty="0" err="1">
                <a:solidFill>
                  <a:schemeClr val="bg1"/>
                </a:solidFill>
              </a:rPr>
              <a:t>Tes</a:t>
            </a:r>
            <a:endParaRPr lang="en-US" sz="4000" dirty="0">
              <a:solidFill>
                <a:schemeClr val="bg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04800" y="3962400"/>
            <a:ext cx="7995138" cy="23698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800" dirty="0" err="1" smtClean="0">
                <a:solidFill>
                  <a:schemeClr val="bg1"/>
                </a:solidFill>
              </a:rPr>
              <a:t>Peringatan</a:t>
            </a:r>
            <a:r>
              <a:rPr lang="en-US" sz="4800" dirty="0" smtClean="0">
                <a:solidFill>
                  <a:schemeClr val="bg1"/>
                </a:solidFill>
              </a:rPr>
              <a:t> </a:t>
            </a:r>
            <a:r>
              <a:rPr lang="en-US" sz="4800" dirty="0">
                <a:solidFill>
                  <a:schemeClr val="bg1"/>
                </a:solidFill>
              </a:rPr>
              <a:t>. . . . !!! </a:t>
            </a:r>
          </a:p>
          <a:p>
            <a:r>
              <a:rPr lang="en-US" sz="3600" dirty="0">
                <a:solidFill>
                  <a:schemeClr val="bg1"/>
                </a:solidFill>
              </a:rPr>
              <a:t> </a:t>
            </a:r>
          </a:p>
          <a:p>
            <a:r>
              <a:rPr lang="en-US" sz="3200" dirty="0" err="1">
                <a:solidFill>
                  <a:schemeClr val="bg1"/>
                </a:solidFill>
              </a:rPr>
              <a:t>Dilarang</a:t>
            </a:r>
            <a:r>
              <a:rPr lang="en-US" sz="3200" dirty="0">
                <a:solidFill>
                  <a:schemeClr val="bg1"/>
                </a:solidFill>
              </a:rPr>
              <a:t> </a:t>
            </a:r>
            <a:r>
              <a:rPr lang="en-US" sz="3200" dirty="0" err="1">
                <a:solidFill>
                  <a:schemeClr val="bg1"/>
                </a:solidFill>
              </a:rPr>
              <a:t>melakukan</a:t>
            </a:r>
            <a:r>
              <a:rPr lang="en-US" sz="3200" dirty="0">
                <a:solidFill>
                  <a:schemeClr val="bg1"/>
                </a:solidFill>
              </a:rPr>
              <a:t> </a:t>
            </a:r>
            <a:r>
              <a:rPr lang="en-US" sz="3200" dirty="0" err="1">
                <a:solidFill>
                  <a:schemeClr val="bg1"/>
                </a:solidFill>
              </a:rPr>
              <a:t>tindakan</a:t>
            </a:r>
            <a:r>
              <a:rPr lang="en-US" sz="3200" dirty="0">
                <a:solidFill>
                  <a:schemeClr val="bg1"/>
                </a:solidFill>
              </a:rPr>
              <a:t>  </a:t>
            </a:r>
            <a:r>
              <a:rPr lang="en-US" sz="3200" dirty="0" err="1">
                <a:solidFill>
                  <a:schemeClr val="bg1"/>
                </a:solidFill>
              </a:rPr>
              <a:t>kecurangan</a:t>
            </a:r>
            <a:r>
              <a:rPr lang="en-US" sz="3200" dirty="0">
                <a:solidFill>
                  <a:schemeClr val="bg1"/>
                </a:solidFill>
              </a:rPr>
              <a:t> </a:t>
            </a:r>
            <a:r>
              <a:rPr lang="en-US" sz="3200" dirty="0" err="1">
                <a:solidFill>
                  <a:schemeClr val="bg1"/>
                </a:solidFill>
              </a:rPr>
              <a:t>dalam</a:t>
            </a:r>
            <a:r>
              <a:rPr lang="en-US" sz="3200" dirty="0">
                <a:solidFill>
                  <a:schemeClr val="bg1"/>
                </a:solidFill>
              </a:rPr>
              <a:t> </a:t>
            </a:r>
            <a:r>
              <a:rPr lang="en-US" sz="3200" dirty="0" err="1">
                <a:solidFill>
                  <a:schemeClr val="bg1"/>
                </a:solidFill>
              </a:rPr>
              <a:t>bentuk</a:t>
            </a:r>
            <a:r>
              <a:rPr lang="en-US" sz="3200" dirty="0">
                <a:solidFill>
                  <a:schemeClr val="bg1"/>
                </a:solidFill>
              </a:rPr>
              <a:t> </a:t>
            </a:r>
            <a:r>
              <a:rPr lang="en-US" sz="3200" dirty="0" err="1">
                <a:solidFill>
                  <a:schemeClr val="bg1"/>
                </a:solidFill>
              </a:rPr>
              <a:t>apapun</a:t>
            </a:r>
            <a:endParaRPr lang="en-US" sz="3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15857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err="1" smtClean="0">
                <a:solidFill>
                  <a:schemeClr val="bg1"/>
                </a:solidFill>
              </a:rPr>
              <a:t>Soal</a:t>
            </a:r>
            <a:r>
              <a:rPr lang="en-US" dirty="0" smtClean="0">
                <a:solidFill>
                  <a:schemeClr val="bg1"/>
                </a:solidFill>
              </a:rPr>
              <a:t> 1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167938"/>
            <a:ext cx="8229600" cy="958225"/>
          </a:xfrm>
        </p:spPr>
        <p:txBody>
          <a:bodyPr/>
          <a:lstStyle/>
          <a:p>
            <a:pPr marL="0" indent="0">
              <a:buNone/>
            </a:pPr>
            <a:r>
              <a:rPr lang="en-US" dirty="0" err="1" smtClean="0">
                <a:solidFill>
                  <a:schemeClr val="bg1"/>
                </a:solidFill>
              </a:rPr>
              <a:t>Poin</a:t>
            </a:r>
            <a:r>
              <a:rPr lang="en-US" dirty="0" smtClean="0">
                <a:solidFill>
                  <a:schemeClr val="bg1"/>
                </a:solidFill>
              </a:rPr>
              <a:t> : 20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685800" y="1366897"/>
            <a:ext cx="79248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3600" dirty="0" err="1">
                <a:solidFill>
                  <a:schemeClr val="bg1"/>
                </a:solidFill>
                <a:latin typeface="Candara" pitchFamily="34" charset="0"/>
                <a:ea typeface="Arial Unicode MS" pitchFamily="34" charset="-128"/>
                <a:cs typeface="Arial Unicode MS" pitchFamily="34" charset="-128"/>
              </a:rPr>
              <a:t>Apa</a:t>
            </a:r>
            <a:r>
              <a:rPr lang="en-US" sz="3600" dirty="0">
                <a:solidFill>
                  <a:schemeClr val="bg1"/>
                </a:solidFill>
                <a:latin typeface="Candara" pitchFamily="34" charset="0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sz="3600" dirty="0" err="1">
                <a:solidFill>
                  <a:schemeClr val="bg1"/>
                </a:solidFill>
                <a:latin typeface="Candara" pitchFamily="34" charset="0"/>
                <a:ea typeface="Arial Unicode MS" pitchFamily="34" charset="-128"/>
                <a:cs typeface="Arial Unicode MS" pitchFamily="34" charset="-128"/>
              </a:rPr>
              <a:t>saja</a:t>
            </a:r>
            <a:r>
              <a:rPr lang="en-US" sz="3600" dirty="0">
                <a:solidFill>
                  <a:schemeClr val="bg1"/>
                </a:solidFill>
                <a:latin typeface="Candara" pitchFamily="34" charset="0"/>
                <a:ea typeface="Arial Unicode MS" pitchFamily="34" charset="-128"/>
                <a:cs typeface="Arial Unicode MS" pitchFamily="34" charset="-128"/>
              </a:rPr>
              <a:t> yang </a:t>
            </a:r>
            <a:r>
              <a:rPr lang="en-US" sz="3600" dirty="0" err="1">
                <a:solidFill>
                  <a:schemeClr val="bg1"/>
                </a:solidFill>
                <a:latin typeface="Candara" pitchFamily="34" charset="0"/>
                <a:ea typeface="Arial Unicode MS" pitchFamily="34" charset="-128"/>
                <a:cs typeface="Arial Unicode MS" pitchFamily="34" charset="-128"/>
              </a:rPr>
              <a:t>harus</a:t>
            </a:r>
            <a:r>
              <a:rPr lang="en-US" sz="3600" dirty="0">
                <a:solidFill>
                  <a:schemeClr val="bg1"/>
                </a:solidFill>
                <a:latin typeface="Candara" pitchFamily="34" charset="0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sz="3600" dirty="0" err="1">
                <a:solidFill>
                  <a:schemeClr val="bg1"/>
                </a:solidFill>
                <a:latin typeface="Candara" pitchFamily="34" charset="0"/>
                <a:ea typeface="Arial Unicode MS" pitchFamily="34" charset="-128"/>
                <a:cs typeface="Arial Unicode MS" pitchFamily="34" charset="-128"/>
              </a:rPr>
              <a:t>diperhatikan</a:t>
            </a:r>
            <a:r>
              <a:rPr lang="en-US" sz="3600" dirty="0">
                <a:solidFill>
                  <a:schemeClr val="bg1"/>
                </a:solidFill>
                <a:latin typeface="Candara" pitchFamily="34" charset="0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sz="3600" dirty="0" err="1">
                <a:solidFill>
                  <a:schemeClr val="bg1"/>
                </a:solidFill>
                <a:latin typeface="Candara" pitchFamily="34" charset="0"/>
                <a:ea typeface="Arial Unicode MS" pitchFamily="34" charset="-128"/>
                <a:cs typeface="Arial Unicode MS" pitchFamily="34" charset="-128"/>
              </a:rPr>
              <a:t>dalam</a:t>
            </a:r>
            <a:r>
              <a:rPr lang="en-US" sz="3600" dirty="0">
                <a:solidFill>
                  <a:schemeClr val="bg1"/>
                </a:solidFill>
                <a:latin typeface="Candara" pitchFamily="34" charset="0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sz="3600" dirty="0" err="1">
                <a:solidFill>
                  <a:schemeClr val="bg1"/>
                </a:solidFill>
                <a:latin typeface="Candara" pitchFamily="34" charset="0"/>
                <a:ea typeface="Arial Unicode MS" pitchFamily="34" charset="-128"/>
                <a:cs typeface="Arial Unicode MS" pitchFamily="34" charset="-128"/>
              </a:rPr>
              <a:t>pembuatan</a:t>
            </a:r>
            <a:r>
              <a:rPr lang="en-US" sz="3600" dirty="0">
                <a:solidFill>
                  <a:schemeClr val="bg1"/>
                </a:solidFill>
                <a:latin typeface="Candara" pitchFamily="34" charset="0"/>
                <a:ea typeface="Arial Unicode MS" pitchFamily="34" charset="-128"/>
                <a:cs typeface="Arial Unicode MS" pitchFamily="34" charset="-128"/>
              </a:rPr>
              <a:t> user interface??</a:t>
            </a:r>
          </a:p>
        </p:txBody>
      </p:sp>
    </p:spTree>
    <p:extLst>
      <p:ext uri="{BB962C8B-B14F-4D97-AF65-F5344CB8AC3E}">
        <p14:creationId xmlns:p14="http://schemas.microsoft.com/office/powerpoint/2010/main" val="34937618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err="1" smtClean="0">
                <a:solidFill>
                  <a:schemeClr val="bg1"/>
                </a:solidFill>
              </a:rPr>
              <a:t>Soal</a:t>
            </a:r>
            <a:r>
              <a:rPr lang="en-US" dirty="0" smtClean="0">
                <a:solidFill>
                  <a:schemeClr val="bg1"/>
                </a:solidFill>
              </a:rPr>
              <a:t> 2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167938"/>
            <a:ext cx="8229600" cy="958225"/>
          </a:xfrm>
        </p:spPr>
        <p:txBody>
          <a:bodyPr/>
          <a:lstStyle/>
          <a:p>
            <a:pPr marL="0" indent="0">
              <a:buNone/>
            </a:pPr>
            <a:r>
              <a:rPr lang="en-US" dirty="0" err="1" smtClean="0">
                <a:solidFill>
                  <a:schemeClr val="bg1"/>
                </a:solidFill>
              </a:rPr>
              <a:t>Poin</a:t>
            </a:r>
            <a:r>
              <a:rPr lang="en-US" dirty="0" smtClean="0">
                <a:solidFill>
                  <a:schemeClr val="bg1"/>
                </a:solidFill>
              </a:rPr>
              <a:t> : 20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685800" y="1366897"/>
            <a:ext cx="79248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3600" dirty="0" err="1">
                <a:solidFill>
                  <a:schemeClr val="bg1"/>
                </a:solidFill>
              </a:rPr>
              <a:t>Jelaskan</a:t>
            </a:r>
            <a:r>
              <a:rPr lang="en-US" sz="3600" dirty="0">
                <a:solidFill>
                  <a:schemeClr val="bg1"/>
                </a:solidFill>
              </a:rPr>
              <a:t> </a:t>
            </a:r>
            <a:r>
              <a:rPr lang="en-US" sz="3600" dirty="0" err="1">
                <a:solidFill>
                  <a:schemeClr val="bg1"/>
                </a:solidFill>
              </a:rPr>
              <a:t>beserta</a:t>
            </a:r>
            <a:r>
              <a:rPr lang="en-US" sz="3600" dirty="0">
                <a:solidFill>
                  <a:schemeClr val="bg1"/>
                </a:solidFill>
              </a:rPr>
              <a:t> </a:t>
            </a:r>
            <a:r>
              <a:rPr lang="en-US" sz="3600" dirty="0" err="1">
                <a:solidFill>
                  <a:schemeClr val="bg1"/>
                </a:solidFill>
              </a:rPr>
              <a:t>contoh</a:t>
            </a:r>
            <a:r>
              <a:rPr lang="en-US" sz="3600" dirty="0">
                <a:solidFill>
                  <a:schemeClr val="bg1"/>
                </a:solidFill>
              </a:rPr>
              <a:t> item-item yang </a:t>
            </a:r>
            <a:r>
              <a:rPr lang="en-US" sz="3600" dirty="0" err="1">
                <a:solidFill>
                  <a:schemeClr val="bg1"/>
                </a:solidFill>
              </a:rPr>
              <a:t>termasuk</a:t>
            </a:r>
            <a:r>
              <a:rPr lang="en-US" sz="3600" dirty="0">
                <a:solidFill>
                  <a:schemeClr val="bg1"/>
                </a:solidFill>
              </a:rPr>
              <a:t> </a:t>
            </a:r>
            <a:r>
              <a:rPr lang="en-US" sz="3600" dirty="0" err="1">
                <a:solidFill>
                  <a:schemeClr val="bg1"/>
                </a:solidFill>
              </a:rPr>
              <a:t>pada</a:t>
            </a:r>
            <a:r>
              <a:rPr lang="en-US" sz="3600" dirty="0">
                <a:solidFill>
                  <a:schemeClr val="bg1"/>
                </a:solidFill>
              </a:rPr>
              <a:t> </a:t>
            </a:r>
            <a:r>
              <a:rPr lang="en-US" sz="3600" dirty="0" err="1">
                <a:solidFill>
                  <a:schemeClr val="bg1"/>
                </a:solidFill>
              </a:rPr>
              <a:t>daya</a:t>
            </a:r>
            <a:r>
              <a:rPr lang="en-US" sz="3600" dirty="0">
                <a:solidFill>
                  <a:schemeClr val="bg1"/>
                </a:solidFill>
              </a:rPr>
              <a:t> </a:t>
            </a:r>
            <a:r>
              <a:rPr lang="en-US" sz="3600" dirty="0" err="1">
                <a:solidFill>
                  <a:schemeClr val="bg1"/>
                </a:solidFill>
              </a:rPr>
              <a:t>guna</a:t>
            </a:r>
            <a:r>
              <a:rPr lang="en-US" sz="3600" dirty="0">
                <a:solidFill>
                  <a:schemeClr val="bg1"/>
                </a:solidFill>
              </a:rPr>
              <a:t> heuristic</a:t>
            </a:r>
            <a:endParaRPr lang="en-US" sz="3600" dirty="0">
              <a:solidFill>
                <a:schemeClr val="bg1"/>
              </a:solidFill>
              <a:latin typeface="Candara" pitchFamily="34" charset="0"/>
              <a:ea typeface="Arial Unicode MS" pitchFamily="34" charset="-128"/>
              <a:cs typeface="Arial Unicode MS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0995058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err="1" smtClean="0">
                <a:solidFill>
                  <a:schemeClr val="bg1"/>
                </a:solidFill>
              </a:rPr>
              <a:t>Soal</a:t>
            </a:r>
            <a:r>
              <a:rPr lang="en-US" dirty="0" smtClean="0">
                <a:solidFill>
                  <a:schemeClr val="bg1"/>
                </a:solidFill>
              </a:rPr>
              <a:t> 3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167938"/>
            <a:ext cx="8229600" cy="958225"/>
          </a:xfrm>
        </p:spPr>
        <p:txBody>
          <a:bodyPr/>
          <a:lstStyle/>
          <a:p>
            <a:pPr marL="0" indent="0">
              <a:buNone/>
            </a:pPr>
            <a:r>
              <a:rPr lang="en-US" dirty="0" err="1" smtClean="0">
                <a:solidFill>
                  <a:schemeClr val="bg1"/>
                </a:solidFill>
              </a:rPr>
              <a:t>Poin</a:t>
            </a:r>
            <a:r>
              <a:rPr lang="en-US" dirty="0" smtClean="0">
                <a:solidFill>
                  <a:schemeClr val="bg1"/>
                </a:solidFill>
              </a:rPr>
              <a:t> : 30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685800" y="1366897"/>
            <a:ext cx="79248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3600" dirty="0" err="1">
                <a:solidFill>
                  <a:schemeClr val="bg1"/>
                </a:solidFill>
              </a:rPr>
              <a:t>Buatkan</a:t>
            </a:r>
            <a:r>
              <a:rPr lang="en-US" sz="3600" dirty="0">
                <a:solidFill>
                  <a:schemeClr val="bg1"/>
                </a:solidFill>
              </a:rPr>
              <a:t> </a:t>
            </a:r>
            <a:r>
              <a:rPr lang="en-US" sz="3600" dirty="0" err="1">
                <a:solidFill>
                  <a:schemeClr val="bg1"/>
                </a:solidFill>
              </a:rPr>
              <a:t>analisis</a:t>
            </a:r>
            <a:r>
              <a:rPr lang="en-US" sz="3600" dirty="0">
                <a:solidFill>
                  <a:schemeClr val="bg1"/>
                </a:solidFill>
              </a:rPr>
              <a:t> </a:t>
            </a:r>
            <a:r>
              <a:rPr lang="en-US" sz="3600" dirty="0" err="1">
                <a:solidFill>
                  <a:schemeClr val="bg1"/>
                </a:solidFill>
              </a:rPr>
              <a:t>tugas</a:t>
            </a:r>
            <a:r>
              <a:rPr lang="en-US" sz="3600" dirty="0">
                <a:solidFill>
                  <a:schemeClr val="bg1"/>
                </a:solidFill>
              </a:rPr>
              <a:t> </a:t>
            </a:r>
            <a:r>
              <a:rPr lang="en-US" sz="3600" dirty="0" err="1">
                <a:solidFill>
                  <a:schemeClr val="bg1"/>
                </a:solidFill>
              </a:rPr>
              <a:t>dalam</a:t>
            </a:r>
            <a:r>
              <a:rPr lang="en-US" sz="3600" dirty="0">
                <a:solidFill>
                  <a:schemeClr val="bg1"/>
                </a:solidFill>
              </a:rPr>
              <a:t> </a:t>
            </a:r>
            <a:r>
              <a:rPr lang="en-US" sz="3600" dirty="0" err="1">
                <a:solidFill>
                  <a:schemeClr val="bg1"/>
                </a:solidFill>
              </a:rPr>
              <a:t>rangka</a:t>
            </a:r>
            <a:r>
              <a:rPr lang="en-US" sz="3600" dirty="0">
                <a:solidFill>
                  <a:schemeClr val="bg1"/>
                </a:solidFill>
              </a:rPr>
              <a:t> </a:t>
            </a:r>
            <a:r>
              <a:rPr lang="en-US" sz="3600" dirty="0" err="1">
                <a:solidFill>
                  <a:schemeClr val="bg1"/>
                </a:solidFill>
              </a:rPr>
              <a:t>memasak</a:t>
            </a:r>
            <a:r>
              <a:rPr lang="en-US" sz="3600" dirty="0">
                <a:solidFill>
                  <a:schemeClr val="bg1"/>
                </a:solidFill>
              </a:rPr>
              <a:t> </a:t>
            </a:r>
            <a:r>
              <a:rPr lang="en-US" sz="3600" dirty="0" err="1">
                <a:solidFill>
                  <a:schemeClr val="bg1"/>
                </a:solidFill>
              </a:rPr>
              <a:t>mie</a:t>
            </a:r>
            <a:r>
              <a:rPr lang="en-US" sz="3600" dirty="0">
                <a:solidFill>
                  <a:schemeClr val="bg1"/>
                </a:solidFill>
              </a:rPr>
              <a:t> instant</a:t>
            </a:r>
            <a:endParaRPr lang="en-US" sz="3600" dirty="0">
              <a:solidFill>
                <a:schemeClr val="bg1"/>
              </a:solidFill>
              <a:latin typeface="Candara" pitchFamily="34" charset="0"/>
              <a:ea typeface="Arial Unicode MS" pitchFamily="34" charset="-128"/>
              <a:cs typeface="Arial Unicode MS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9361988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err="1" smtClean="0">
                <a:solidFill>
                  <a:schemeClr val="bg1"/>
                </a:solidFill>
              </a:rPr>
              <a:t>Soal</a:t>
            </a:r>
            <a:r>
              <a:rPr lang="en-US" dirty="0" smtClean="0">
                <a:solidFill>
                  <a:schemeClr val="bg1"/>
                </a:solidFill>
              </a:rPr>
              <a:t> 4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167938"/>
            <a:ext cx="8229600" cy="958225"/>
          </a:xfrm>
        </p:spPr>
        <p:txBody>
          <a:bodyPr/>
          <a:lstStyle/>
          <a:p>
            <a:pPr marL="0" indent="0">
              <a:buNone/>
            </a:pPr>
            <a:r>
              <a:rPr lang="en-US" dirty="0" err="1" smtClean="0">
                <a:solidFill>
                  <a:schemeClr val="bg1"/>
                </a:solidFill>
              </a:rPr>
              <a:t>Poin</a:t>
            </a:r>
            <a:r>
              <a:rPr lang="en-US" dirty="0" smtClean="0">
                <a:solidFill>
                  <a:schemeClr val="bg1"/>
                </a:solidFill>
              </a:rPr>
              <a:t> : 30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685800" y="1366897"/>
            <a:ext cx="79248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3600" dirty="0" err="1">
                <a:solidFill>
                  <a:schemeClr val="bg1"/>
                </a:solidFill>
              </a:rPr>
              <a:t>Buatkan</a:t>
            </a:r>
            <a:r>
              <a:rPr lang="en-US" sz="3600" dirty="0">
                <a:solidFill>
                  <a:schemeClr val="bg1"/>
                </a:solidFill>
              </a:rPr>
              <a:t> HTA </a:t>
            </a:r>
            <a:r>
              <a:rPr lang="en-US" sz="3600" dirty="0" err="1">
                <a:solidFill>
                  <a:schemeClr val="bg1"/>
                </a:solidFill>
              </a:rPr>
              <a:t>untuk</a:t>
            </a:r>
            <a:r>
              <a:rPr lang="en-US" sz="3600" dirty="0">
                <a:solidFill>
                  <a:schemeClr val="bg1"/>
                </a:solidFill>
              </a:rPr>
              <a:t> </a:t>
            </a:r>
            <a:r>
              <a:rPr lang="en-US" sz="3600" dirty="0" err="1">
                <a:solidFill>
                  <a:schemeClr val="bg1"/>
                </a:solidFill>
              </a:rPr>
              <a:t>kegiatan</a:t>
            </a:r>
            <a:r>
              <a:rPr lang="en-US" sz="3600" dirty="0">
                <a:solidFill>
                  <a:schemeClr val="bg1"/>
                </a:solidFill>
              </a:rPr>
              <a:t> </a:t>
            </a:r>
            <a:r>
              <a:rPr lang="en-US" sz="3600" dirty="0" err="1" smtClean="0">
                <a:solidFill>
                  <a:schemeClr val="bg1"/>
                </a:solidFill>
              </a:rPr>
              <a:t>pada</a:t>
            </a:r>
            <a:r>
              <a:rPr lang="en-US" sz="3600" dirty="0" smtClean="0">
                <a:solidFill>
                  <a:schemeClr val="bg1"/>
                </a:solidFill>
              </a:rPr>
              <a:t> </a:t>
            </a:r>
            <a:r>
              <a:rPr lang="en-US" sz="3600" dirty="0" err="1" smtClean="0">
                <a:solidFill>
                  <a:schemeClr val="bg1"/>
                </a:solidFill>
              </a:rPr>
              <a:t>soal</a:t>
            </a:r>
            <a:r>
              <a:rPr lang="en-US" sz="3600" dirty="0" smtClean="0">
                <a:solidFill>
                  <a:schemeClr val="bg1"/>
                </a:solidFill>
              </a:rPr>
              <a:t> No.3</a:t>
            </a:r>
            <a:endParaRPr lang="en-US" sz="3600" dirty="0">
              <a:solidFill>
                <a:schemeClr val="bg1"/>
              </a:solidFill>
              <a:latin typeface="Candara" pitchFamily="34" charset="0"/>
              <a:ea typeface="Arial Unicode MS" pitchFamily="34" charset="-128"/>
              <a:cs typeface="Arial Unicode MS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56662817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2050" name="Picture 2" descr="D:\I T P\IMK\IMK\kuis 2 interaksi manusia dan komputer-p22-2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304800"/>
            <a:ext cx="2697104" cy="3581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Cloud Callout 7"/>
          <p:cNvSpPr/>
          <p:nvPr/>
        </p:nvSpPr>
        <p:spPr>
          <a:xfrm>
            <a:off x="4572000" y="533401"/>
            <a:ext cx="4267200" cy="4724400"/>
          </a:xfrm>
          <a:prstGeom prst="cloudCallout">
            <a:avLst>
              <a:gd name="adj1" fmla="val -94438"/>
              <a:gd name="adj2" fmla="val -740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chemeClr val="bg1"/>
                </a:solidFill>
              </a:rPr>
              <a:t>Tes</a:t>
            </a:r>
            <a:r>
              <a:rPr lang="en-US" sz="2800" b="1" dirty="0" smtClean="0">
                <a:solidFill>
                  <a:schemeClr val="bg1"/>
                </a:solidFill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</a:rPr>
              <a:t>Selesai</a:t>
            </a:r>
            <a:r>
              <a:rPr lang="en-US" sz="2800" b="1" dirty="0" smtClean="0">
                <a:solidFill>
                  <a:schemeClr val="bg1"/>
                </a:solidFill>
              </a:rPr>
              <a:t>!!!</a:t>
            </a:r>
          </a:p>
          <a:p>
            <a:pPr algn="ctr"/>
            <a:endParaRPr lang="en-US" sz="2800" b="1" dirty="0">
              <a:solidFill>
                <a:schemeClr val="bg1"/>
              </a:solidFill>
            </a:endParaRPr>
          </a:p>
          <a:p>
            <a:pPr algn="ctr"/>
            <a:r>
              <a:rPr lang="en-US" sz="2800" b="1" dirty="0" err="1" smtClean="0">
                <a:solidFill>
                  <a:schemeClr val="bg1"/>
                </a:solidFill>
              </a:rPr>
              <a:t>Silahkan</a:t>
            </a:r>
            <a:r>
              <a:rPr lang="en-US" sz="2800" b="1" dirty="0" smtClean="0">
                <a:solidFill>
                  <a:schemeClr val="bg1"/>
                </a:solidFill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</a:rPr>
              <a:t>Hentikan</a:t>
            </a:r>
            <a:r>
              <a:rPr lang="en-US" sz="2800" b="1" dirty="0" smtClean="0">
                <a:solidFill>
                  <a:schemeClr val="bg1"/>
                </a:solidFill>
              </a:rPr>
              <a:t>  </a:t>
            </a:r>
            <a:r>
              <a:rPr lang="en-US" sz="2800" b="1" dirty="0" err="1" smtClean="0">
                <a:solidFill>
                  <a:schemeClr val="bg1"/>
                </a:solidFill>
              </a:rPr>
              <a:t>Semua</a:t>
            </a:r>
            <a:r>
              <a:rPr lang="en-US" sz="2800" b="1" dirty="0" smtClean="0">
                <a:solidFill>
                  <a:schemeClr val="bg1"/>
                </a:solidFill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</a:rPr>
              <a:t>Kegiatan</a:t>
            </a:r>
            <a:endParaRPr lang="en-US" sz="2800" b="1" dirty="0" smtClean="0">
              <a:solidFill>
                <a:schemeClr val="bg1"/>
              </a:solidFill>
            </a:endParaRPr>
          </a:p>
          <a:p>
            <a:pPr algn="ctr"/>
            <a:endParaRPr lang="en-US" sz="2800" b="1" dirty="0">
              <a:solidFill>
                <a:schemeClr val="bg1"/>
              </a:solidFill>
            </a:endParaRPr>
          </a:p>
          <a:p>
            <a:pPr algn="ctr"/>
            <a:r>
              <a:rPr lang="en-US" sz="2800" b="1" dirty="0" err="1" smtClean="0">
                <a:solidFill>
                  <a:schemeClr val="bg1"/>
                </a:solidFill>
              </a:rPr>
              <a:t>Kumpulkan</a:t>
            </a:r>
            <a:r>
              <a:rPr lang="en-US" sz="2800" b="1" dirty="0" smtClean="0">
                <a:solidFill>
                  <a:schemeClr val="bg1"/>
                </a:solidFill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</a:rPr>
              <a:t>Lembar</a:t>
            </a:r>
            <a:r>
              <a:rPr lang="en-US" sz="2800" b="1" dirty="0" smtClean="0">
                <a:solidFill>
                  <a:schemeClr val="bg1"/>
                </a:solidFill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</a:rPr>
              <a:t>Jawaban</a:t>
            </a:r>
            <a:endParaRPr lang="en-US" sz="28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64497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311</TotalTime>
  <Words>135</Words>
  <Application>Microsoft Office PowerPoint</Application>
  <PresentationFormat>On-screen Show (4:3)</PresentationFormat>
  <Paragraphs>28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PowerPoint Presentation</vt:lpstr>
      <vt:lpstr>PowerPoint Presentation</vt:lpstr>
      <vt:lpstr>PowerPoint Presentation</vt:lpstr>
      <vt:lpstr>Soal 1</vt:lpstr>
      <vt:lpstr>Soal 2</vt:lpstr>
      <vt:lpstr>Soal 3</vt:lpstr>
      <vt:lpstr>Soal 4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tissue_kariang</dc:creator>
  <cp:lastModifiedBy>tissue_kariang</cp:lastModifiedBy>
  <cp:revision>12</cp:revision>
  <dcterms:created xsi:type="dcterms:W3CDTF">2013-10-27T01:40:48Z</dcterms:created>
  <dcterms:modified xsi:type="dcterms:W3CDTF">2013-11-04T15:23:35Z</dcterms:modified>
</cp:coreProperties>
</file>