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44.xml" ContentType="application/vnd.openxmlformats-officedocument.presentationml.slideLayout+xml"/>
  <Default Extension="wmf" ContentType="image/x-wmf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heme/theme6.xml" ContentType="application/vnd.openxmlformats-officedocument.theme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slideLayouts/slideLayout3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theme/theme7.xml" ContentType="application/vnd.openxmlformats-officedocument.them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84" r:id="rId1"/>
    <p:sldMasterId id="2147483744" r:id="rId2"/>
    <p:sldMasterId id="2147483756" r:id="rId3"/>
    <p:sldMasterId id="2147483732" r:id="rId4"/>
    <p:sldMasterId id="2147483720" r:id="rId5"/>
  </p:sldMasterIdLst>
  <p:notesMasterIdLst>
    <p:notesMasterId r:id="rId24"/>
  </p:notesMasterIdLst>
  <p:handoutMasterIdLst>
    <p:handoutMasterId r:id="rId25"/>
  </p:handoutMasterIdLst>
  <p:sldIdLst>
    <p:sldId id="258" r:id="rId6"/>
    <p:sldId id="282" r:id="rId7"/>
    <p:sldId id="283" r:id="rId8"/>
    <p:sldId id="284" r:id="rId9"/>
    <p:sldId id="285" r:id="rId10"/>
    <p:sldId id="286" r:id="rId11"/>
    <p:sldId id="288" r:id="rId12"/>
    <p:sldId id="287" r:id="rId13"/>
    <p:sldId id="290" r:id="rId14"/>
    <p:sldId id="289" r:id="rId15"/>
    <p:sldId id="292" r:id="rId16"/>
    <p:sldId id="291" r:id="rId17"/>
    <p:sldId id="293" r:id="rId18"/>
    <p:sldId id="294" r:id="rId19"/>
    <p:sldId id="296" r:id="rId20"/>
    <p:sldId id="297" r:id="rId21"/>
    <p:sldId id="298" r:id="rId22"/>
    <p:sldId id="301" r:id="rId23"/>
  </p:sldIdLst>
  <p:sldSz cx="12188825" cy="6858000"/>
  <p:notesSz cx="6858000" cy="9945688"/>
  <p:defaultTextStyle>
    <a:defPPr>
      <a:defRPr lang="en-US"/>
    </a:defPPr>
    <a:lvl1pPr algn="l" defTabSz="1071563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charset="0"/>
        <a:ea typeface="+mn-ea"/>
        <a:cs typeface="+mn-cs"/>
      </a:defRPr>
    </a:lvl1pPr>
    <a:lvl2pPr marL="534988" indent="-77788" algn="l" defTabSz="1071563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charset="0"/>
        <a:ea typeface="+mn-ea"/>
        <a:cs typeface="+mn-cs"/>
      </a:defRPr>
    </a:lvl2pPr>
    <a:lvl3pPr marL="1071563" indent="-157163" algn="l" defTabSz="1071563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charset="0"/>
        <a:ea typeface="+mn-ea"/>
        <a:cs typeface="+mn-cs"/>
      </a:defRPr>
    </a:lvl3pPr>
    <a:lvl4pPr marL="1608138" indent="-236538" algn="l" defTabSz="1071563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charset="0"/>
        <a:ea typeface="+mn-ea"/>
        <a:cs typeface="+mn-cs"/>
      </a:defRPr>
    </a:lvl4pPr>
    <a:lvl5pPr marL="2144713" indent="-315913" algn="l" defTabSz="1071563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1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1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1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1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15" autoAdjust="0"/>
    <p:restoredTop sz="94718" autoAdjust="0"/>
  </p:normalViewPr>
  <p:slideViewPr>
    <p:cSldViewPr>
      <p:cViewPr>
        <p:scale>
          <a:sx n="70" d="100"/>
          <a:sy n="70" d="100"/>
        </p:scale>
        <p:origin x="-738" y="-84"/>
      </p:cViewPr>
      <p:guideLst>
        <p:guide orient="horz" pos="2160"/>
        <p:guide pos="383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2" d="100"/>
          <a:sy n="52" d="100"/>
        </p:scale>
        <p:origin x="-2844" y="-108"/>
      </p:cViewPr>
      <p:guideLst>
        <p:guide orient="horz" pos="3133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975DAC-3326-4D23-8B5C-A4F0DEC3AEE7}" type="datetimeFigureOut">
              <a:rPr lang="id-ID" smtClean="0"/>
              <a:pPr/>
              <a:t>19/02/2014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B350B2-0583-4D23-B9C1-B3AB7885088E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1072866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1072866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0274D005-E977-4F3B-BA26-8C6C2F757A48}" type="datetimeFigureOut">
              <a:rPr lang="en-US"/>
              <a:pPr>
                <a:defRPr/>
              </a:pPr>
              <a:t>2/19/2014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5888" y="746125"/>
            <a:ext cx="6626225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724202"/>
            <a:ext cx="5486400" cy="44755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1072866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defTabSz="1072866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53031DEB-5198-4E21-B6B6-8D2FF522CD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defTabSz="1071563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534988" algn="l" defTabSz="1071563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1071563" algn="l" defTabSz="1071563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608138" algn="l" defTabSz="1071563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2144713" algn="l" defTabSz="1071563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2682164" algn="l" defTabSz="107286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218597" algn="l" defTabSz="107286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755029" algn="l" defTabSz="107286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291462" algn="l" defTabSz="107286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0F2AD6-E217-4086-A00D-8FA5F1CA5843}" type="slidenum">
              <a:rPr lang="id-ID" smtClean="0"/>
              <a:pPr/>
              <a:t>10</a:t>
            </a:fld>
            <a:endParaRPr lang="id-ID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0F2AD6-E217-4086-A00D-8FA5F1CA5843}" type="slidenum">
              <a:rPr lang="id-ID" smtClean="0"/>
              <a:pPr/>
              <a:t>11</a:t>
            </a:fld>
            <a:endParaRPr lang="id-ID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0F2AD6-E217-4086-A00D-8FA5F1CA5843}" type="slidenum">
              <a:rPr lang="id-ID" smtClean="0"/>
              <a:pPr/>
              <a:t>12</a:t>
            </a:fld>
            <a:endParaRPr lang="id-ID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0F2AD6-E217-4086-A00D-8FA5F1CA5843}" type="slidenum">
              <a:rPr lang="id-ID" smtClean="0"/>
              <a:pPr/>
              <a:t>13</a:t>
            </a:fld>
            <a:endParaRPr lang="id-ID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0F2AD6-E217-4086-A00D-8FA5F1CA5843}" type="slidenum">
              <a:rPr lang="id-ID" smtClean="0"/>
              <a:pPr/>
              <a:t>14</a:t>
            </a:fld>
            <a:endParaRPr lang="id-ID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0F2AD6-E217-4086-A00D-8FA5F1CA5843}" type="slidenum">
              <a:rPr lang="id-ID" smtClean="0"/>
              <a:pPr/>
              <a:t>15</a:t>
            </a:fld>
            <a:endParaRPr lang="id-ID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0F2AD6-E217-4086-A00D-8FA5F1CA5843}" type="slidenum">
              <a:rPr lang="id-ID" smtClean="0"/>
              <a:pPr/>
              <a:t>16</a:t>
            </a:fld>
            <a:endParaRPr lang="id-ID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0F2AD6-E217-4086-A00D-8FA5F1CA5843}" type="slidenum">
              <a:rPr lang="id-ID" smtClean="0"/>
              <a:pPr/>
              <a:t>17</a:t>
            </a:fld>
            <a:endParaRPr lang="id-ID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0F2AD6-E217-4086-A00D-8FA5F1CA5843}" type="slidenum">
              <a:rPr lang="id-ID" smtClean="0"/>
              <a:pPr/>
              <a:t>18</a:t>
            </a:fld>
            <a:endParaRPr lang="id-ID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0F2AD6-E217-4086-A00D-8FA5F1CA5843}" type="slidenum">
              <a:rPr lang="id-ID" smtClean="0"/>
              <a:pPr/>
              <a:t>2</a:t>
            </a:fld>
            <a:endParaRPr lang="id-ID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0F2AD6-E217-4086-A00D-8FA5F1CA5843}" type="slidenum">
              <a:rPr lang="id-ID" smtClean="0"/>
              <a:pPr/>
              <a:t>3</a:t>
            </a:fld>
            <a:endParaRPr lang="id-ID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0F2AD6-E217-4086-A00D-8FA5F1CA5843}" type="slidenum">
              <a:rPr lang="id-ID" smtClean="0"/>
              <a:pPr/>
              <a:t>4</a:t>
            </a:fld>
            <a:endParaRPr lang="id-ID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0F2AD6-E217-4086-A00D-8FA5F1CA5843}" type="slidenum">
              <a:rPr lang="id-ID" smtClean="0"/>
              <a:pPr/>
              <a:t>5</a:t>
            </a:fld>
            <a:endParaRPr lang="id-ID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0F2AD6-E217-4086-A00D-8FA5F1CA5843}" type="slidenum">
              <a:rPr lang="id-ID" smtClean="0"/>
              <a:pPr/>
              <a:t>6</a:t>
            </a:fld>
            <a:endParaRPr lang="id-ID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0F2AD6-E217-4086-A00D-8FA5F1CA5843}" type="slidenum">
              <a:rPr lang="id-ID" smtClean="0"/>
              <a:pPr/>
              <a:t>7</a:t>
            </a:fld>
            <a:endParaRPr lang="id-ID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0F2AD6-E217-4086-A00D-8FA5F1CA5843}" type="slidenum">
              <a:rPr lang="id-ID" smtClean="0"/>
              <a:pPr/>
              <a:t>8</a:t>
            </a:fld>
            <a:endParaRPr lang="id-ID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0F2AD6-E217-4086-A00D-8FA5F1CA5843}" type="slidenum">
              <a:rPr lang="id-ID" smtClean="0"/>
              <a:pPr/>
              <a:t>9</a:t>
            </a:fld>
            <a:endParaRPr lang="id-ID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 flipV="1">
            <a:off x="0" y="6486525"/>
            <a:ext cx="12188825" cy="0"/>
          </a:xfrm>
          <a:prstGeom prst="line">
            <a:avLst/>
          </a:prstGeom>
          <a:ln w="57150" cmpd="thickThin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/>
          <p:cNvCxnSpPr/>
          <p:nvPr userDrawn="1"/>
        </p:nvCxnSpPr>
        <p:spPr>
          <a:xfrm>
            <a:off x="1041619" y="347663"/>
            <a:ext cx="10915649" cy="0"/>
          </a:xfrm>
          <a:prstGeom prst="line">
            <a:avLst/>
          </a:prstGeom>
          <a:ln w="57150" cmpd="thickThin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 userDrawn="1"/>
        </p:nvSpPr>
        <p:spPr>
          <a:xfrm>
            <a:off x="9980613" y="19050"/>
            <a:ext cx="2208212" cy="2857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defTabSz="107286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1200" b="1" dirty="0" smtClean="0">
                <a:solidFill>
                  <a:srgbClr val="000099"/>
                </a:solidFill>
                <a:latin typeface="Verdana" pitchFamily="34" charset="0"/>
              </a:rPr>
              <a:t>T. Mesin D3 ITP</a:t>
            </a:r>
            <a:endParaRPr lang="en-US" sz="1200" b="1" dirty="0">
              <a:solidFill>
                <a:srgbClr val="000099"/>
              </a:solidFill>
              <a:latin typeface="Verdana" pitchFamily="34" charset="0"/>
            </a:endParaRPr>
          </a:p>
        </p:txBody>
      </p:sp>
      <p:sp>
        <p:nvSpPr>
          <p:cNvPr id="6" name="Footer Placeholder 16"/>
          <p:cNvSpPr>
            <a:spLocks noGrp="1"/>
          </p:cNvSpPr>
          <p:nvPr>
            <p:ph type="ftr" sz="quarter" idx="10"/>
          </p:nvPr>
        </p:nvSpPr>
        <p:spPr bwMode="auto">
          <a:xfrm>
            <a:off x="30163" y="6530975"/>
            <a:ext cx="2605087" cy="350838"/>
          </a:xfrm>
          <a:prstGeom prst="rect">
            <a:avLst/>
          </a:prstGeom>
        </p:spPr>
        <p:txBody>
          <a:bodyPr/>
          <a:lstStyle>
            <a:lvl1pPr defTabSz="1072866" fontAlgn="auto">
              <a:spcBef>
                <a:spcPts val="0"/>
              </a:spcBef>
              <a:spcAft>
                <a:spcPts val="0"/>
              </a:spcAft>
              <a:defRPr sz="1600" b="0">
                <a:solidFill>
                  <a:srgbClr val="000099"/>
                </a:solidFill>
                <a:latin typeface="Monotype Corsiva" pitchFamily="66" charset="0"/>
              </a:defRPr>
            </a:lvl1pPr>
          </a:lstStyle>
          <a:p>
            <a:pPr>
              <a:defRPr/>
            </a:pPr>
            <a:r>
              <a:rPr lang="en-US" dirty="0" err="1"/>
              <a:t>Dipakai</a:t>
            </a:r>
            <a:r>
              <a:rPr lang="en-US" dirty="0"/>
              <a:t> </a:t>
            </a:r>
            <a:r>
              <a:rPr lang="en-US" dirty="0" err="1"/>
              <a:t>dilingkungan</a:t>
            </a:r>
            <a:r>
              <a:rPr lang="en-US" dirty="0"/>
              <a:t> </a:t>
            </a:r>
            <a:r>
              <a:rPr lang="en-US" dirty="0" err="1"/>
              <a:t>sendiri</a:t>
            </a:r>
            <a:endParaRPr lang="en-US" dirty="0"/>
          </a:p>
        </p:txBody>
      </p:sp>
      <p:sp>
        <p:nvSpPr>
          <p:cNvPr id="7" name="Slide Number Placeholder 28"/>
          <p:cNvSpPr>
            <a:spLocks noGrp="1"/>
          </p:cNvSpPr>
          <p:nvPr>
            <p:ph type="sldNum" sz="quarter" idx="11"/>
          </p:nvPr>
        </p:nvSpPr>
        <p:spPr bwMode="auto">
          <a:xfrm>
            <a:off x="10858500" y="6545263"/>
            <a:ext cx="1279525" cy="274637"/>
          </a:xfrm>
          <a:prstGeom prst="rect">
            <a:avLst/>
          </a:prstGeom>
        </p:spPr>
        <p:txBody>
          <a:bodyPr/>
          <a:lstStyle>
            <a:lvl1pPr algn="r" defTabSz="1072866" fontAlgn="auto">
              <a:spcBef>
                <a:spcPts val="0"/>
              </a:spcBef>
              <a:spcAft>
                <a:spcPts val="0"/>
              </a:spcAft>
              <a:defRPr sz="1200" b="1">
                <a:solidFill>
                  <a:srgbClr val="000099"/>
                </a:solidFill>
                <a:latin typeface="Verdana" pitchFamily="34" charset="0"/>
              </a:defRPr>
            </a:lvl1pPr>
          </a:lstStyle>
          <a:p>
            <a:pPr>
              <a:defRPr/>
            </a:pPr>
            <a:fld id="{70961104-320A-46D5-BAC4-7062B2A06AF8}" type="slidenum">
              <a:rPr lang="en-US" smtClean="0"/>
              <a:pPr>
                <a:defRPr/>
              </a:pPr>
              <a:t>‹#›</a:t>
            </a:fld>
            <a:r>
              <a:rPr lang="en-US" dirty="0" smtClean="0"/>
              <a:t>/</a:t>
            </a:r>
            <a:r>
              <a:rPr lang="id-ID" dirty="0" smtClean="0"/>
              <a:t>18</a:t>
            </a:r>
            <a:endParaRPr lang="en-US" dirty="0"/>
          </a:p>
        </p:txBody>
      </p:sp>
      <p:grpSp>
        <p:nvGrpSpPr>
          <p:cNvPr id="8" name="Group 1"/>
          <p:cNvGrpSpPr>
            <a:grpSpLocks/>
          </p:cNvGrpSpPr>
          <p:nvPr userDrawn="1"/>
        </p:nvGrpSpPr>
        <p:grpSpPr bwMode="auto">
          <a:xfrm>
            <a:off x="-122832" y="316176"/>
            <a:ext cx="1066800" cy="381000"/>
            <a:chOff x="4883" y="6340"/>
            <a:chExt cx="3952" cy="2307"/>
          </a:xfrm>
        </p:grpSpPr>
        <p:sp>
          <p:nvSpPr>
            <p:cNvPr id="9" name="Oval 2"/>
            <p:cNvSpPr>
              <a:spLocks noChangeArrowheads="1"/>
            </p:cNvSpPr>
            <p:nvPr/>
          </p:nvSpPr>
          <p:spPr bwMode="auto">
            <a:xfrm rot="-24108025">
              <a:off x="4883" y="6756"/>
              <a:ext cx="3952" cy="1728"/>
            </a:xfrm>
            <a:prstGeom prst="ellipse">
              <a:avLst/>
            </a:prstGeom>
            <a:noFill/>
            <a:ln w="12700">
              <a:solidFill>
                <a:srgbClr val="3366FF"/>
              </a:solidFill>
              <a:round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3366FF"/>
              </a:extrusionClr>
            </a:sp3d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flatTx/>
            </a:bodyPr>
            <a:lstStyle/>
            <a:p>
              <a:endParaRPr lang="id-ID"/>
            </a:p>
          </p:txBody>
        </p:sp>
        <p:grpSp>
          <p:nvGrpSpPr>
            <p:cNvPr id="10" name="Group 9"/>
            <p:cNvGrpSpPr>
              <a:grpSpLocks/>
            </p:cNvGrpSpPr>
            <p:nvPr/>
          </p:nvGrpSpPr>
          <p:grpSpPr bwMode="auto">
            <a:xfrm>
              <a:off x="6029" y="6340"/>
              <a:ext cx="2272" cy="2307"/>
              <a:chOff x="4626" y="6500"/>
              <a:chExt cx="2775" cy="2996"/>
            </a:xfrm>
          </p:grpSpPr>
          <p:grpSp>
            <p:nvGrpSpPr>
              <p:cNvPr id="11" name="Group 10"/>
              <p:cNvGrpSpPr>
                <a:grpSpLocks/>
              </p:cNvGrpSpPr>
              <p:nvPr/>
            </p:nvGrpSpPr>
            <p:grpSpPr bwMode="auto">
              <a:xfrm>
                <a:off x="5046" y="6991"/>
                <a:ext cx="900" cy="639"/>
                <a:chOff x="5766" y="1565"/>
                <a:chExt cx="405" cy="301"/>
              </a:xfrm>
            </p:grpSpPr>
            <p:sp>
              <p:nvSpPr>
                <p:cNvPr id="18" name="AutoShape 5"/>
                <p:cNvSpPr>
                  <a:spLocks noChangeArrowheads="1"/>
                </p:cNvSpPr>
                <p:nvPr/>
              </p:nvSpPr>
              <p:spPr bwMode="auto">
                <a:xfrm>
                  <a:off x="5766" y="1720"/>
                  <a:ext cx="132" cy="146"/>
                </a:xfrm>
                <a:prstGeom prst="flowChartProcess">
                  <a:avLst/>
                </a:prstGeom>
                <a:solidFill>
                  <a:srgbClr val="FFCC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/>
                </a:p>
              </p:txBody>
            </p:sp>
            <p:sp>
              <p:nvSpPr>
                <p:cNvPr id="19" name="AutoShape 6"/>
                <p:cNvSpPr>
                  <a:spLocks noChangeArrowheads="1"/>
                </p:cNvSpPr>
                <p:nvPr/>
              </p:nvSpPr>
              <p:spPr bwMode="auto">
                <a:xfrm>
                  <a:off x="5898" y="1565"/>
                  <a:ext cx="132" cy="146"/>
                </a:xfrm>
                <a:prstGeom prst="flowChartProcess">
                  <a:avLst/>
                </a:prstGeom>
                <a:solidFill>
                  <a:srgbClr val="FF00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/>
                </a:p>
              </p:txBody>
            </p:sp>
            <p:sp>
              <p:nvSpPr>
                <p:cNvPr id="20" name="AutoShape 7"/>
                <p:cNvSpPr>
                  <a:spLocks noChangeArrowheads="1"/>
                </p:cNvSpPr>
                <p:nvPr/>
              </p:nvSpPr>
              <p:spPr bwMode="auto">
                <a:xfrm>
                  <a:off x="6039" y="1711"/>
                  <a:ext cx="132" cy="146"/>
                </a:xfrm>
                <a:prstGeom prst="flowChartProcess">
                  <a:avLst/>
                </a:prstGeom>
                <a:solidFill>
                  <a:srgbClr val="0000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id-ID"/>
                </a:p>
              </p:txBody>
            </p:sp>
          </p:grpSp>
          <p:grpSp>
            <p:nvGrpSpPr>
              <p:cNvPr id="12" name="Group 8"/>
              <p:cNvGrpSpPr>
                <a:grpSpLocks/>
              </p:cNvGrpSpPr>
              <p:nvPr/>
            </p:nvGrpSpPr>
            <p:grpSpPr bwMode="auto">
              <a:xfrm>
                <a:off x="5691" y="6500"/>
                <a:ext cx="420" cy="378"/>
                <a:chOff x="3775" y="2272"/>
                <a:chExt cx="251" cy="211"/>
              </a:xfrm>
            </p:grpSpPr>
            <p:grpSp>
              <p:nvGrpSpPr>
                <p:cNvPr id="14" name="Group 9"/>
                <p:cNvGrpSpPr>
                  <a:grpSpLocks/>
                </p:cNvGrpSpPr>
                <p:nvPr/>
              </p:nvGrpSpPr>
              <p:grpSpPr bwMode="auto">
                <a:xfrm>
                  <a:off x="3775" y="2272"/>
                  <a:ext cx="251" cy="211"/>
                  <a:chOff x="288" y="16"/>
                  <a:chExt cx="60" cy="59"/>
                </a:xfrm>
              </p:grpSpPr>
              <p:sp>
                <p:nvSpPr>
                  <p:cNvPr id="16" name="Oval 10"/>
                  <p:cNvSpPr>
                    <a:spLocks noChangeArrowheads="1"/>
                  </p:cNvSpPr>
                  <p:nvPr/>
                </p:nvSpPr>
                <p:spPr bwMode="auto">
                  <a:xfrm>
                    <a:off x="288" y="16"/>
                    <a:ext cx="60" cy="59"/>
                  </a:xfrm>
                  <a:prstGeom prst="ellipse">
                    <a:avLst/>
                  </a:prstGeom>
                  <a:solidFill>
                    <a:srgbClr val="FFFFFF"/>
                  </a:solidFill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d-ID"/>
                  </a:p>
                </p:txBody>
              </p:sp>
              <p:sp>
                <p:nvSpPr>
                  <p:cNvPr id="17" name="Oval 11"/>
                  <p:cNvSpPr>
                    <a:spLocks noChangeArrowheads="1"/>
                  </p:cNvSpPr>
                  <p:nvPr/>
                </p:nvSpPr>
                <p:spPr bwMode="auto">
                  <a:xfrm>
                    <a:off x="289" y="17"/>
                    <a:ext cx="50" cy="48"/>
                  </a:xfrm>
                  <a:prstGeom prst="ellipse">
                    <a:avLst/>
                  </a:prstGeom>
                  <a:solidFill>
                    <a:srgbClr val="FFFFFF"/>
                  </a:solidFill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id-ID"/>
                  </a:p>
                </p:txBody>
              </p:sp>
            </p:grpSp>
            <p:sp>
              <p:nvSpPr>
                <p:cNvPr id="15" name="AutoShape 12"/>
                <p:cNvSpPr>
                  <a:spLocks noChangeArrowheads="1"/>
                </p:cNvSpPr>
                <p:nvPr/>
              </p:nvSpPr>
              <p:spPr bwMode="auto">
                <a:xfrm>
                  <a:off x="3801" y="2291"/>
                  <a:ext cx="167" cy="143"/>
                </a:xfrm>
                <a:prstGeom prst="star5">
                  <a:avLst/>
                </a:prstGeom>
                <a:noFill/>
                <a:ln w="1905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vert="horz" wrap="none" lIns="91440" tIns="45720" rIns="91440" bIns="45720" numCol="1" anchor="ctr" anchorCtr="0" compatLnSpc="1">
                  <a:prstTxWarp prst="textNoShape">
                    <a:avLst/>
                  </a:prstTxWarp>
                </a:bodyPr>
                <a:lstStyle/>
                <a:p>
                  <a:endParaRPr lang="id-ID"/>
                </a:p>
              </p:txBody>
            </p:sp>
          </p:grpSp>
          <p:sp>
            <p:nvSpPr>
              <p:cNvPr id="13" name="WordArt 13"/>
              <p:cNvSpPr>
                <a:spLocks noChangeArrowheads="1" noChangeShapeType="1" noTextEdit="1"/>
              </p:cNvSpPr>
              <p:nvPr/>
            </p:nvSpPr>
            <p:spPr bwMode="auto">
              <a:xfrm>
                <a:off x="4626" y="7715"/>
                <a:ext cx="2775" cy="1781"/>
              </a:xfrm>
              <a:prstGeom prst="rect">
                <a:avLst/>
              </a:prstGeom>
            </p:spPr>
            <p:txBody>
              <a:bodyPr wrap="none" fromWordArt="1">
                <a:prstTxWarp prst="textSlantUp">
                  <a:avLst>
                    <a:gd name="adj" fmla="val 0"/>
                  </a:avLst>
                </a:prstTxWarp>
              </a:bodyPr>
              <a:lstStyle/>
              <a:p>
                <a:pPr algn="ctr" rtl="0"/>
                <a:r>
                  <a:rPr lang="id-ID" sz="3600" kern="10" spc="0" dirty="0" smtClean="0"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solidFill>
                      <a:srgbClr val="000000"/>
                    </a:solidFill>
                    <a:effectLst/>
                    <a:latin typeface="Arial Black"/>
                  </a:rPr>
                  <a:t>ITP</a:t>
                </a:r>
                <a:endParaRPr lang="id-ID" sz="3600" kern="10" spc="0" dirty="0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effectLst/>
                  <a:latin typeface="Arial Black"/>
                </a:endParaRPr>
              </a:p>
            </p:txBody>
          </p:sp>
        </p:grp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3213" cy="365125"/>
          </a:xfrm>
          <a:prstGeom prst="rect">
            <a:avLst/>
          </a:prstGeom>
        </p:spPr>
        <p:txBody>
          <a:bodyPr/>
          <a:lstStyle/>
          <a:p>
            <a:fld id="{9BD97968-46FD-4FD1-8D55-07F9AD358CAF}" type="datetimeFigureOut">
              <a:rPr lang="id-ID" smtClean="0"/>
              <a:pPr/>
              <a:t>19/02/2014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30C78-1C33-4DA9-A120-369F9496A322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0025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5675" y="273050"/>
            <a:ext cx="68135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0025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3213" cy="365125"/>
          </a:xfrm>
          <a:prstGeom prst="rect">
            <a:avLst/>
          </a:prstGeom>
        </p:spPr>
        <p:txBody>
          <a:bodyPr/>
          <a:lstStyle/>
          <a:p>
            <a:fld id="{9BD97968-46FD-4FD1-8D55-07F9AD358CAF}" type="datetimeFigureOut">
              <a:rPr lang="id-ID" smtClean="0"/>
              <a:pPr/>
              <a:t>19/02/2014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30C78-1C33-4DA9-A120-369F9496A322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3612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3612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3612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3213" cy="365125"/>
          </a:xfrm>
          <a:prstGeom prst="rect">
            <a:avLst/>
          </a:prstGeom>
        </p:spPr>
        <p:txBody>
          <a:bodyPr/>
          <a:lstStyle/>
          <a:p>
            <a:fld id="{9BD97968-46FD-4FD1-8D55-07F9AD358CAF}" type="datetimeFigureOut">
              <a:rPr lang="id-ID" smtClean="0"/>
              <a:pPr/>
              <a:t>19/02/2014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30C78-1C33-4DA9-A120-369F9496A322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3213" cy="365125"/>
          </a:xfrm>
          <a:prstGeom prst="rect">
            <a:avLst/>
          </a:prstGeom>
        </p:spPr>
        <p:txBody>
          <a:bodyPr/>
          <a:lstStyle/>
          <a:p>
            <a:fld id="{9BD97968-46FD-4FD1-8D55-07F9AD358CAF}" type="datetimeFigureOut">
              <a:rPr lang="id-ID" smtClean="0"/>
              <a:pPr/>
              <a:t>19/02/2014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30C78-1C33-4DA9-A120-369F9496A322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7613" y="274638"/>
            <a:ext cx="2741612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5613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3213" cy="365125"/>
          </a:xfrm>
          <a:prstGeom prst="rect">
            <a:avLst/>
          </a:prstGeom>
        </p:spPr>
        <p:txBody>
          <a:bodyPr/>
          <a:lstStyle/>
          <a:p>
            <a:fld id="{9BD97968-46FD-4FD1-8D55-07F9AD358CAF}" type="datetimeFigureOut">
              <a:rPr lang="id-ID" smtClean="0"/>
              <a:pPr/>
              <a:t>19/02/2014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30C78-1C33-4DA9-A120-369F9496A322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0025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1225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ECB2D-DB92-49E6-8E43-13C7A0542879}" type="datetimeFigureOut">
              <a:rPr lang="id-ID" smtClean="0"/>
              <a:pPr/>
              <a:t>19/02/2014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299E2-88EF-4420-B72C-779A308760C9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ECB2D-DB92-49E6-8E43-13C7A0542879}" type="datetimeFigureOut">
              <a:rPr lang="id-ID" smtClean="0"/>
              <a:pPr/>
              <a:t>19/02/2014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299E2-88EF-4420-B72C-779A308760C9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0025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0025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ECB2D-DB92-49E6-8E43-13C7A0542879}" type="datetimeFigureOut">
              <a:rPr lang="id-ID" smtClean="0"/>
              <a:pPr/>
              <a:t>19/02/2014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299E2-88EF-4420-B72C-779A308760C9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40861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613" y="1600200"/>
            <a:ext cx="5408612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ECB2D-DB92-49E6-8E43-13C7A0542879}" type="datetimeFigureOut">
              <a:rPr lang="id-ID" smtClean="0"/>
              <a:pPr/>
              <a:t>19/02/2014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299E2-88EF-4420-B72C-779A308760C9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48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48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1250" y="1535113"/>
            <a:ext cx="53879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1250" y="2174875"/>
            <a:ext cx="53879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ECB2D-DB92-49E6-8E43-13C7A0542879}" type="datetimeFigureOut">
              <a:rPr lang="id-ID" smtClean="0"/>
              <a:pPr/>
              <a:t>19/02/2014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299E2-88EF-4420-B72C-779A308760C9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ECB2D-DB92-49E6-8E43-13C7A0542879}" type="datetimeFigureOut">
              <a:rPr lang="id-ID" smtClean="0"/>
              <a:pPr/>
              <a:t>19/02/2014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299E2-88EF-4420-B72C-779A308760C9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ECB2D-DB92-49E6-8E43-13C7A0542879}" type="datetimeFigureOut">
              <a:rPr lang="id-ID" smtClean="0"/>
              <a:pPr/>
              <a:t>19/02/2014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299E2-88EF-4420-B72C-779A308760C9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0025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5675" y="273050"/>
            <a:ext cx="68135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0025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ECB2D-DB92-49E6-8E43-13C7A0542879}" type="datetimeFigureOut">
              <a:rPr lang="id-ID" smtClean="0"/>
              <a:pPr/>
              <a:t>19/02/2014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299E2-88EF-4420-B72C-779A308760C9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3612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3612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3612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ECB2D-DB92-49E6-8E43-13C7A0542879}" type="datetimeFigureOut">
              <a:rPr lang="id-ID" smtClean="0"/>
              <a:pPr/>
              <a:t>19/02/2014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299E2-88EF-4420-B72C-779A308760C9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ECB2D-DB92-49E6-8E43-13C7A0542879}" type="datetimeFigureOut">
              <a:rPr lang="id-ID" smtClean="0"/>
              <a:pPr/>
              <a:t>19/02/2014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299E2-88EF-4420-B72C-779A308760C9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7613" y="274638"/>
            <a:ext cx="2741612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5613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ECB2D-DB92-49E6-8E43-13C7A0542879}" type="datetimeFigureOut">
              <a:rPr lang="id-ID" smtClean="0"/>
              <a:pPr/>
              <a:t>19/02/2014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D299E2-88EF-4420-B72C-779A308760C9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0025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1225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A0901-EDCA-4A70-8FE5-5DC0A8D90DD0}" type="datetimeFigureOut">
              <a:rPr lang="id-ID" smtClean="0"/>
              <a:pPr/>
              <a:t>19/02/2014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E91DA-1A33-4EFD-8D81-C1994D82BF0F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A0901-EDCA-4A70-8FE5-5DC0A8D90DD0}" type="datetimeFigureOut">
              <a:rPr lang="id-ID" smtClean="0"/>
              <a:pPr/>
              <a:t>19/02/2014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E91DA-1A33-4EFD-8D81-C1994D82BF0F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0025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0025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A0901-EDCA-4A70-8FE5-5DC0A8D90DD0}" type="datetimeFigureOut">
              <a:rPr lang="id-ID" smtClean="0"/>
              <a:pPr/>
              <a:t>19/02/2014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E91DA-1A33-4EFD-8D81-C1994D82BF0F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40861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613" y="1600200"/>
            <a:ext cx="5408612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A0901-EDCA-4A70-8FE5-5DC0A8D90DD0}" type="datetimeFigureOut">
              <a:rPr lang="id-ID" smtClean="0"/>
              <a:pPr/>
              <a:t>19/02/2014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E91DA-1A33-4EFD-8D81-C1994D82BF0F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6677" y="287339"/>
            <a:ext cx="10055781" cy="1449387"/>
          </a:xfrm>
          <a:prstGeom prst="rect">
            <a:avLst/>
          </a:prstGeom>
        </p:spPr>
        <p:txBody>
          <a:bodyPr/>
          <a:lstStyle>
            <a:lvl1pPr marL="0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6677" y="1846264"/>
            <a:ext cx="10055781" cy="40227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96678" y="6459539"/>
            <a:ext cx="2472681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5D0B36-BE20-497F-A0CB-E55C89E8C19E}" type="datetimeFigureOut">
              <a:rPr lang="en-US"/>
              <a:pPr>
                <a:defRPr/>
              </a:pPr>
              <a:t>2/19/2014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85216" y="6459539"/>
            <a:ext cx="482156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8660" y="6459539"/>
            <a:ext cx="1310934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D9D53B04-D964-41AE-9224-65F2B1C3AA4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48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48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1250" y="1535113"/>
            <a:ext cx="53879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1250" y="2174875"/>
            <a:ext cx="53879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A0901-EDCA-4A70-8FE5-5DC0A8D90DD0}" type="datetimeFigureOut">
              <a:rPr lang="id-ID" smtClean="0"/>
              <a:pPr/>
              <a:t>19/02/2014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E91DA-1A33-4EFD-8D81-C1994D82BF0F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A0901-EDCA-4A70-8FE5-5DC0A8D90DD0}" type="datetimeFigureOut">
              <a:rPr lang="id-ID" smtClean="0"/>
              <a:pPr/>
              <a:t>19/02/2014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E91DA-1A33-4EFD-8D81-C1994D82BF0F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A0901-EDCA-4A70-8FE5-5DC0A8D90DD0}" type="datetimeFigureOut">
              <a:rPr lang="id-ID" smtClean="0"/>
              <a:pPr/>
              <a:t>19/02/2014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E91DA-1A33-4EFD-8D81-C1994D82BF0F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0025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5675" y="273050"/>
            <a:ext cx="68135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0025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A0901-EDCA-4A70-8FE5-5DC0A8D90DD0}" type="datetimeFigureOut">
              <a:rPr lang="id-ID" smtClean="0"/>
              <a:pPr/>
              <a:t>19/02/2014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E91DA-1A33-4EFD-8D81-C1994D82BF0F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3612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3612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3612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A0901-EDCA-4A70-8FE5-5DC0A8D90DD0}" type="datetimeFigureOut">
              <a:rPr lang="id-ID" smtClean="0"/>
              <a:pPr/>
              <a:t>19/02/2014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E91DA-1A33-4EFD-8D81-C1994D82BF0F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A0901-EDCA-4A70-8FE5-5DC0A8D90DD0}" type="datetimeFigureOut">
              <a:rPr lang="id-ID" smtClean="0"/>
              <a:pPr/>
              <a:t>19/02/2014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E91DA-1A33-4EFD-8D81-C1994D82BF0F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7613" y="274638"/>
            <a:ext cx="2741612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5613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A0901-EDCA-4A70-8FE5-5DC0A8D90DD0}" type="datetimeFigureOut">
              <a:rPr lang="id-ID" smtClean="0"/>
              <a:pPr/>
              <a:t>19/02/2014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E91DA-1A33-4EFD-8D81-C1994D82BF0F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0025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1225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A835D-18AC-4C5F-9BB9-FEC6D4085353}" type="datetimeFigureOut">
              <a:rPr lang="id-ID" smtClean="0"/>
              <a:pPr/>
              <a:t>19/02/2014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44D9B-0A5C-4593-AB42-33F12513DC41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A835D-18AC-4C5F-9BB9-FEC6D4085353}" type="datetimeFigureOut">
              <a:rPr lang="id-ID" smtClean="0"/>
              <a:pPr/>
              <a:t>19/02/2014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44D9B-0A5C-4593-AB42-33F12513DC41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0025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0025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A835D-18AC-4C5F-9BB9-FEC6D4085353}" type="datetimeFigureOut">
              <a:rPr lang="id-ID" smtClean="0"/>
              <a:pPr/>
              <a:t>19/02/2014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44D9B-0A5C-4593-AB42-33F12513DC41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0025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1225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30C78-1C33-4DA9-A120-369F9496A322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40861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613" y="1600200"/>
            <a:ext cx="5408612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A835D-18AC-4C5F-9BB9-FEC6D4085353}" type="datetimeFigureOut">
              <a:rPr lang="id-ID" smtClean="0"/>
              <a:pPr/>
              <a:t>19/02/2014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44D9B-0A5C-4593-AB42-33F12513DC41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48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48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1250" y="1535113"/>
            <a:ext cx="53879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1250" y="2174875"/>
            <a:ext cx="53879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A835D-18AC-4C5F-9BB9-FEC6D4085353}" type="datetimeFigureOut">
              <a:rPr lang="id-ID" smtClean="0"/>
              <a:pPr/>
              <a:t>19/02/2014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44D9B-0A5C-4593-AB42-33F12513DC41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A835D-18AC-4C5F-9BB9-FEC6D4085353}" type="datetimeFigureOut">
              <a:rPr lang="id-ID" smtClean="0"/>
              <a:pPr/>
              <a:t>19/02/2014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44D9B-0A5C-4593-AB42-33F12513DC41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A835D-18AC-4C5F-9BB9-FEC6D4085353}" type="datetimeFigureOut">
              <a:rPr lang="id-ID" smtClean="0"/>
              <a:pPr/>
              <a:t>19/02/2014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44D9B-0A5C-4593-AB42-33F12513DC41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0025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5675" y="273050"/>
            <a:ext cx="68135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0025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A835D-18AC-4C5F-9BB9-FEC6D4085353}" type="datetimeFigureOut">
              <a:rPr lang="id-ID" smtClean="0"/>
              <a:pPr/>
              <a:t>19/02/2014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44D9B-0A5C-4593-AB42-33F12513DC41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3612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3612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3612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A835D-18AC-4C5F-9BB9-FEC6D4085353}" type="datetimeFigureOut">
              <a:rPr lang="id-ID" smtClean="0"/>
              <a:pPr/>
              <a:t>19/02/2014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44D9B-0A5C-4593-AB42-33F12513DC41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A835D-18AC-4C5F-9BB9-FEC6D4085353}" type="datetimeFigureOut">
              <a:rPr lang="id-ID" smtClean="0"/>
              <a:pPr/>
              <a:t>19/02/2014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44D9B-0A5C-4593-AB42-33F12513DC41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7613" y="274638"/>
            <a:ext cx="2741612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5613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8A835D-18AC-4C5F-9BB9-FEC6D4085353}" type="datetimeFigureOut">
              <a:rPr lang="id-ID" smtClean="0"/>
              <a:pPr/>
              <a:t>19/02/2014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A44D9B-0A5C-4593-AB42-33F12513DC41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3213" cy="365125"/>
          </a:xfrm>
          <a:prstGeom prst="rect">
            <a:avLst/>
          </a:prstGeom>
        </p:spPr>
        <p:txBody>
          <a:bodyPr/>
          <a:lstStyle/>
          <a:p>
            <a:fld id="{9BD97968-46FD-4FD1-8D55-07F9AD358CAF}" type="datetimeFigureOut">
              <a:rPr lang="id-ID" smtClean="0"/>
              <a:pPr/>
              <a:t>19/02/2014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30C78-1C33-4DA9-A120-369F9496A322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0025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0025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3213" cy="365125"/>
          </a:xfrm>
          <a:prstGeom prst="rect">
            <a:avLst/>
          </a:prstGeom>
        </p:spPr>
        <p:txBody>
          <a:bodyPr/>
          <a:lstStyle/>
          <a:p>
            <a:fld id="{9BD97968-46FD-4FD1-8D55-07F9AD358CAF}" type="datetimeFigureOut">
              <a:rPr lang="id-ID" smtClean="0"/>
              <a:pPr/>
              <a:t>19/02/2014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30C78-1C33-4DA9-A120-369F9496A322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40861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613" y="1600200"/>
            <a:ext cx="5408612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3213" cy="365125"/>
          </a:xfrm>
          <a:prstGeom prst="rect">
            <a:avLst/>
          </a:prstGeom>
        </p:spPr>
        <p:txBody>
          <a:bodyPr/>
          <a:lstStyle/>
          <a:p>
            <a:fld id="{9BD97968-46FD-4FD1-8D55-07F9AD358CAF}" type="datetimeFigureOut">
              <a:rPr lang="id-ID" smtClean="0"/>
              <a:pPr/>
              <a:t>19/02/2014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30C78-1C33-4DA9-A120-369F9496A322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48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48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1250" y="1535113"/>
            <a:ext cx="53879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1250" y="2174875"/>
            <a:ext cx="53879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3213" cy="365125"/>
          </a:xfrm>
          <a:prstGeom prst="rect">
            <a:avLst/>
          </a:prstGeom>
        </p:spPr>
        <p:txBody>
          <a:bodyPr/>
          <a:lstStyle/>
          <a:p>
            <a:fld id="{9BD97968-46FD-4FD1-8D55-07F9AD358CAF}" type="datetimeFigureOut">
              <a:rPr lang="id-ID" smtClean="0"/>
              <a:pPr/>
              <a:t>19/02/2014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30C78-1C33-4DA9-A120-369F9496A322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3213" cy="365125"/>
          </a:xfrm>
          <a:prstGeom prst="rect">
            <a:avLst/>
          </a:prstGeom>
        </p:spPr>
        <p:txBody>
          <a:bodyPr/>
          <a:lstStyle/>
          <a:p>
            <a:fld id="{9BD97968-46FD-4FD1-8D55-07F9AD358CAF}" type="datetimeFigureOut">
              <a:rPr lang="id-ID" smtClean="0"/>
              <a:pPr/>
              <a:t>19/02/2014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F30C78-1C33-4DA9-A120-369F9496A322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28"/>
          <p:cNvSpPr txBox="1">
            <a:spLocks/>
          </p:cNvSpPr>
          <p:nvPr userDrawn="1"/>
        </p:nvSpPr>
        <p:spPr bwMode="auto">
          <a:xfrm>
            <a:off x="10861675" y="6535738"/>
            <a:ext cx="1279525" cy="27305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000099"/>
                </a:solidFill>
                <a:latin typeface="Verdana" pitchFamily="34" charset="0"/>
              </a:defRPr>
            </a:lvl1pPr>
          </a:lstStyle>
          <a:p>
            <a:pPr algn="r" defTabSz="1072866" fontAlgn="auto">
              <a:spcBef>
                <a:spcPts val="0"/>
              </a:spcBef>
              <a:spcAft>
                <a:spcPts val="0"/>
              </a:spcAft>
              <a:defRPr/>
            </a:pPr>
            <a:fld id="{CF839EC7-1A82-4499-9772-D904281422F6}" type="slidenum">
              <a:rPr lang="en-US" b="1" smtClean="0"/>
              <a:pPr algn="r" defTabSz="1072866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r>
              <a:rPr lang="en-US" b="1" dirty="0" smtClean="0"/>
              <a:t>/</a:t>
            </a:r>
            <a:r>
              <a:rPr lang="id-ID" b="1" dirty="0" smtClean="0"/>
              <a:t>18</a:t>
            </a:r>
            <a:endParaRPr lang="en-US" b="1" dirty="0" smtClean="0"/>
          </a:p>
        </p:txBody>
      </p:sp>
      <p:cxnSp>
        <p:nvCxnSpPr>
          <p:cNvPr id="19" name="Straight Connector 18"/>
          <p:cNvCxnSpPr/>
          <p:nvPr userDrawn="1"/>
        </p:nvCxnSpPr>
        <p:spPr>
          <a:xfrm flipV="1">
            <a:off x="0" y="6486525"/>
            <a:ext cx="12188825" cy="0"/>
          </a:xfrm>
          <a:prstGeom prst="line">
            <a:avLst/>
          </a:prstGeom>
          <a:ln w="57150" cmpd="thickThin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 userDrawn="1"/>
        </p:nvCxnSpPr>
        <p:spPr>
          <a:xfrm flipV="1">
            <a:off x="0" y="347663"/>
            <a:ext cx="12188825" cy="0"/>
          </a:xfrm>
          <a:prstGeom prst="line">
            <a:avLst/>
          </a:prstGeom>
          <a:ln w="57150" cmpd="thickThin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 userDrawn="1"/>
        </p:nvSpPr>
        <p:spPr>
          <a:xfrm>
            <a:off x="9980613" y="19050"/>
            <a:ext cx="2208212" cy="2857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defTabSz="107286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1200" b="1" dirty="0" smtClean="0">
                <a:solidFill>
                  <a:srgbClr val="000099"/>
                </a:solidFill>
                <a:latin typeface="Verdana" pitchFamily="34" charset="0"/>
              </a:rPr>
              <a:t>T. Mesin D3 ITP</a:t>
            </a:r>
            <a:endParaRPr lang="en-US" sz="1200" b="1" dirty="0">
              <a:solidFill>
                <a:srgbClr val="000099"/>
              </a:solidFill>
              <a:latin typeface="Verdana" pitchFamily="34" charset="0"/>
            </a:endParaRPr>
          </a:p>
        </p:txBody>
      </p:sp>
      <p:sp>
        <p:nvSpPr>
          <p:cNvPr id="6" name="Footer Placeholder 16"/>
          <p:cNvSpPr>
            <a:spLocks noGrp="1"/>
          </p:cNvSpPr>
          <p:nvPr>
            <p:ph type="ftr" sz="quarter" idx="3"/>
          </p:nvPr>
        </p:nvSpPr>
        <p:spPr bwMode="auto">
          <a:xfrm>
            <a:off x="30163" y="6530975"/>
            <a:ext cx="2605087" cy="350838"/>
          </a:xfrm>
          <a:prstGeom prst="rect">
            <a:avLst/>
          </a:prstGeom>
        </p:spPr>
        <p:txBody>
          <a:bodyPr/>
          <a:lstStyle>
            <a:lvl1pPr defTabSz="1072866" fontAlgn="auto">
              <a:spcBef>
                <a:spcPts val="0"/>
              </a:spcBef>
              <a:spcAft>
                <a:spcPts val="0"/>
              </a:spcAft>
              <a:defRPr sz="1600" b="0">
                <a:solidFill>
                  <a:srgbClr val="000099"/>
                </a:solidFill>
                <a:latin typeface="Monotype Corsiva" pitchFamily="66" charset="0"/>
              </a:defRPr>
            </a:lvl1pPr>
          </a:lstStyle>
          <a:p>
            <a:pPr>
              <a:defRPr/>
            </a:pPr>
            <a:r>
              <a:rPr lang="en-US" dirty="0" err="1"/>
              <a:t>Dipakai</a:t>
            </a:r>
            <a:r>
              <a:rPr lang="en-US" dirty="0"/>
              <a:t> </a:t>
            </a:r>
            <a:r>
              <a:rPr lang="en-US" dirty="0" err="1"/>
              <a:t>dilingkungan</a:t>
            </a:r>
            <a:r>
              <a:rPr lang="en-US" dirty="0"/>
              <a:t> </a:t>
            </a:r>
            <a:r>
              <a:rPr lang="en-US" dirty="0" err="1"/>
              <a:t>sendiri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18" r:id="rId2"/>
    <p:sldLayoutId id="2147483769" r:id="rId3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 kern="1200" cap="small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563" algn="l" rtl="0" eaLnBrk="0" fontAlgn="base" hangingPunct="0">
        <a:spcBef>
          <a:spcPct val="20000"/>
        </a:spcBef>
        <a:spcAft>
          <a:spcPct val="0"/>
        </a:spcAft>
        <a:buClr>
          <a:srgbClr val="E0752F"/>
        </a:buClr>
        <a:buSzPct val="6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182563" algn="l" rtl="0" eaLnBrk="0" fontAlgn="base" hangingPunct="0">
        <a:spcBef>
          <a:spcPct val="20000"/>
        </a:spcBef>
        <a:spcAft>
          <a:spcPct val="0"/>
        </a:spcAft>
        <a:buClr>
          <a:srgbClr val="FEC3AE"/>
        </a:buClr>
        <a:buSzPct val="60000"/>
        <a:buFont typeface="Wingdings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182563" algn="l" rtl="0" eaLnBrk="0" fontAlgn="base" hangingPunct="0">
        <a:spcBef>
          <a:spcPct val="20000"/>
        </a:spcBef>
        <a:spcAft>
          <a:spcPct val="0"/>
        </a:spcAft>
        <a:buClr>
          <a:srgbClr val="BDCAE9"/>
        </a:buClr>
        <a:buSzPct val="68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69625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69625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id-ID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4013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6013" y="6356350"/>
            <a:ext cx="2843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F30C78-1C33-4DA9-A120-369F9496A322}" type="slidenum">
              <a:rPr lang="id-ID" smtClean="0"/>
              <a:pPr/>
              <a:t>‹#›</a:t>
            </a:fld>
            <a:r>
              <a:rPr lang="id-ID" dirty="0" smtClean="0"/>
              <a:t>/22</a:t>
            </a:r>
            <a:endParaRPr lang="id-ID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69625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69625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32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7ECB2D-DB92-49E6-8E43-13C7A0542879}" type="datetimeFigureOut">
              <a:rPr lang="id-ID" smtClean="0"/>
              <a:pPr/>
              <a:t>19/02/2014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4013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6013" y="6356350"/>
            <a:ext cx="2843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D299E2-88EF-4420-B72C-779A308760C9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69625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69625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32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4A0901-EDCA-4A70-8FE5-5DC0A8D90DD0}" type="datetimeFigureOut">
              <a:rPr lang="id-ID" smtClean="0"/>
              <a:pPr/>
              <a:t>19/02/2014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4013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6013" y="6356350"/>
            <a:ext cx="2843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6E91DA-1A33-4EFD-8D81-C1994D82BF0F}" type="slidenum">
              <a:rPr lang="id-ID" smtClean="0"/>
              <a:pPr/>
              <a:t>‹#›</a:t>
            </a:fld>
            <a:r>
              <a:rPr lang="id-ID" dirty="0" smtClean="0"/>
              <a:t>/22</a:t>
            </a:r>
            <a:endParaRPr lang="id-ID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69625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69625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32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8A835D-18AC-4C5F-9BB9-FEC6D4085353}" type="datetimeFigureOut">
              <a:rPr lang="id-ID" smtClean="0"/>
              <a:pPr/>
              <a:t>19/02/2014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4013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6013" y="6356350"/>
            <a:ext cx="2843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A44D9B-0A5C-4593-AB42-33F12513DC41}" type="slidenum">
              <a:rPr lang="id-ID" smtClean="0"/>
              <a:pPr/>
              <a:t>‹#›</a:t>
            </a:fld>
            <a:r>
              <a:rPr lang="id-ID" dirty="0" smtClean="0"/>
              <a:t>/22</a:t>
            </a:r>
            <a:endParaRPr lang="id-ID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TextBox 8"/>
          <p:cNvSpPr txBox="1">
            <a:spLocks noChangeArrowheads="1"/>
          </p:cNvSpPr>
          <p:nvPr/>
        </p:nvSpPr>
        <p:spPr bwMode="auto">
          <a:xfrm>
            <a:off x="1003345" y="2895600"/>
            <a:ext cx="11049000" cy="707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3" tIns="45717" rIns="91433" bIns="45717">
            <a:spAutoFit/>
          </a:bodyPr>
          <a:lstStyle/>
          <a:p>
            <a:pPr algn="ctr"/>
            <a:r>
              <a:rPr lang="id-ID" sz="4000" b="1" dirty="0" smtClean="0">
                <a:solidFill>
                  <a:srgbClr val="FF0000"/>
                </a:solidFill>
              </a:rPr>
              <a:t>Contoh Aplikasi Gambar Teknik Mesin</a:t>
            </a:r>
            <a:endParaRPr lang="id-ID" sz="4000" dirty="0">
              <a:solidFill>
                <a:srgbClr val="FF0000"/>
              </a:solidFill>
            </a:endParaRPr>
          </a:p>
        </p:txBody>
      </p:sp>
      <p:sp>
        <p:nvSpPr>
          <p:cNvPr id="10245" name="TextBox 9"/>
          <p:cNvSpPr txBox="1">
            <a:spLocks noChangeArrowheads="1"/>
          </p:cNvSpPr>
          <p:nvPr/>
        </p:nvSpPr>
        <p:spPr bwMode="auto">
          <a:xfrm>
            <a:off x="912812" y="4648200"/>
            <a:ext cx="11049000" cy="1477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3" tIns="45717" rIns="91433" bIns="45717">
            <a:spAutoFit/>
          </a:bodyPr>
          <a:lstStyle/>
          <a:p>
            <a:pPr algn="ctr">
              <a:lnSpc>
                <a:spcPct val="125000"/>
              </a:lnSpc>
            </a:pPr>
            <a:r>
              <a:rPr lang="id-ID" sz="2400" b="1" dirty="0" smtClean="0">
                <a:solidFill>
                  <a:srgbClr val="000099"/>
                </a:solidFill>
                <a:latin typeface="Cambria" pitchFamily="18" charset="0"/>
              </a:rPr>
              <a:t>Teknik Mesin D3</a:t>
            </a:r>
            <a:endParaRPr lang="en-US" sz="2400" b="1" dirty="0">
              <a:solidFill>
                <a:srgbClr val="000099"/>
              </a:solidFill>
              <a:latin typeface="Cambria" pitchFamily="18" charset="0"/>
            </a:endParaRPr>
          </a:p>
          <a:p>
            <a:pPr algn="ctr">
              <a:lnSpc>
                <a:spcPct val="125000"/>
              </a:lnSpc>
            </a:pPr>
            <a:r>
              <a:rPr lang="id-ID" sz="2400" b="1" dirty="0" smtClean="0">
                <a:solidFill>
                  <a:srgbClr val="000099"/>
                </a:solidFill>
                <a:latin typeface="Cambria" pitchFamily="18" charset="0"/>
              </a:rPr>
              <a:t>Institut Teknologi Padang</a:t>
            </a:r>
          </a:p>
          <a:p>
            <a:pPr algn="ctr">
              <a:lnSpc>
                <a:spcPct val="125000"/>
              </a:lnSpc>
            </a:pPr>
            <a:r>
              <a:rPr lang="id-ID" sz="2400" b="1" dirty="0" smtClean="0">
                <a:solidFill>
                  <a:srgbClr val="000099"/>
                </a:solidFill>
                <a:latin typeface="Cambria" pitchFamily="18" charset="0"/>
              </a:rPr>
              <a:t>Padang, 2014</a:t>
            </a:r>
            <a:endParaRPr lang="en-US" sz="2400" b="1" dirty="0">
              <a:solidFill>
                <a:srgbClr val="000099"/>
              </a:solidFill>
              <a:latin typeface="Cambria" pitchFamily="18" charset="0"/>
            </a:endParaRPr>
          </a:p>
        </p:txBody>
      </p:sp>
      <p:sp>
        <p:nvSpPr>
          <p:cNvPr id="10247" name="Slide Number Placeholder 11"/>
          <p:cNvSpPr>
            <a:spLocks noGrp="1"/>
          </p:cNvSpPr>
          <p:nvPr>
            <p:ph type="sldNum" sz="quarter" idx="11"/>
          </p:nvPr>
        </p:nvSpPr>
        <p:spPr>
          <a:noFill/>
          <a:ln>
            <a:miter lim="800000"/>
            <a:headEnd/>
            <a:tailEnd/>
          </a:ln>
        </p:spPr>
        <p:txBody>
          <a:bodyPr vert="horz" wrap="square" lIns="85716" tIns="42858" rIns="85716" bIns="42858" numCol="1" anchor="t" anchorCtr="0" compatLnSpc="1">
            <a:prstTxWarp prst="textNoShape">
              <a:avLst/>
            </a:prstTxWarp>
          </a:bodyPr>
          <a:lstStyle/>
          <a:p>
            <a:pPr defTabSz="1071563" fontAlgn="base">
              <a:spcBef>
                <a:spcPct val="0"/>
              </a:spcBef>
              <a:spcAft>
                <a:spcPct val="0"/>
              </a:spcAft>
            </a:pPr>
            <a:fld id="{DCA26ACA-7F61-40C7-8760-FABA9D6CD342}" type="slidenum">
              <a:rPr lang="en-US" smtClean="0"/>
              <a:pPr defTabSz="1071563"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r>
              <a:rPr lang="en-US" dirty="0" smtClean="0"/>
              <a:t>/</a:t>
            </a:r>
            <a:r>
              <a:rPr lang="id-ID" dirty="0" smtClean="0"/>
              <a:t>18</a:t>
            </a:r>
            <a:endParaRPr lang="en-US" dirty="0" smtClean="0"/>
          </a:p>
        </p:txBody>
      </p:sp>
      <p:sp>
        <p:nvSpPr>
          <p:cNvPr id="8" name="TextBox 10"/>
          <p:cNvSpPr txBox="1">
            <a:spLocks noChangeArrowheads="1"/>
          </p:cNvSpPr>
          <p:nvPr/>
        </p:nvSpPr>
        <p:spPr bwMode="auto">
          <a:xfrm>
            <a:off x="989012" y="990600"/>
            <a:ext cx="11049000" cy="830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3" tIns="45717" rIns="91433" bIns="45717">
            <a:spAutoFit/>
          </a:bodyPr>
          <a:lstStyle/>
          <a:p>
            <a:pPr algn="ctr"/>
            <a:r>
              <a:rPr lang="id-ID" sz="2400" b="1" smtClean="0"/>
              <a:t>Materi 14 dan 15</a:t>
            </a:r>
            <a:endParaRPr lang="id-ID" sz="2400" b="1" dirty="0" smtClean="0"/>
          </a:p>
          <a:p>
            <a:pPr algn="ctr"/>
            <a:r>
              <a:rPr lang="id-ID" sz="2400" b="1" dirty="0" smtClean="0"/>
              <a:t>CAD dan Perancangan</a:t>
            </a:r>
            <a:endParaRPr lang="id-ID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/>
          <p:nvPr/>
        </p:nvPicPr>
        <p:blipFill>
          <a:blip r:embed="rId3" cstate="print"/>
          <a:srcRect l="-34" t="69005"/>
          <a:stretch>
            <a:fillRect/>
          </a:stretch>
        </p:blipFill>
        <p:spPr bwMode="auto">
          <a:xfrm>
            <a:off x="2589212" y="609600"/>
            <a:ext cx="69342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/>
          <p:nvPr/>
        </p:nvPicPr>
        <p:blipFill>
          <a:blip r:embed="rId3" cstate="print"/>
          <a:srcRect l="-970" b="50909"/>
          <a:stretch>
            <a:fillRect/>
          </a:stretch>
        </p:blipFill>
        <p:spPr bwMode="auto">
          <a:xfrm>
            <a:off x="250892" y="644856"/>
            <a:ext cx="5486400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/>
          <p:cNvPicPr/>
          <p:nvPr/>
        </p:nvPicPr>
        <p:blipFill>
          <a:blip r:embed="rId3" cstate="print"/>
          <a:srcRect l="7185" t="50909" r="5147"/>
          <a:stretch>
            <a:fillRect/>
          </a:stretch>
        </p:blipFill>
        <p:spPr bwMode="auto">
          <a:xfrm>
            <a:off x="6246812" y="677840"/>
            <a:ext cx="54102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3" cstate="print"/>
          <a:srcRect l="12709" r="12450" b="46148"/>
          <a:stretch>
            <a:fillRect/>
          </a:stretch>
        </p:blipFill>
        <p:spPr bwMode="auto">
          <a:xfrm>
            <a:off x="227012" y="457200"/>
            <a:ext cx="55626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/>
          <p:nvPr/>
        </p:nvPicPr>
        <p:blipFill>
          <a:blip r:embed="rId3" cstate="print"/>
          <a:srcRect l="-1412" t="55884" r="1153"/>
          <a:stretch>
            <a:fillRect/>
          </a:stretch>
        </p:blipFill>
        <p:spPr bwMode="auto">
          <a:xfrm>
            <a:off x="5865812" y="1524000"/>
            <a:ext cx="617220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/>
          <p:nvPr/>
        </p:nvPicPr>
        <p:blipFill>
          <a:blip r:embed="rId3" cstate="print"/>
          <a:srcRect l="1624" b="67988"/>
          <a:stretch>
            <a:fillRect/>
          </a:stretch>
        </p:blipFill>
        <p:spPr bwMode="auto">
          <a:xfrm>
            <a:off x="68240" y="838200"/>
            <a:ext cx="5943600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/>
          <p:cNvPicPr/>
          <p:nvPr/>
        </p:nvPicPr>
        <p:blipFill>
          <a:blip r:embed="rId3" cstate="print"/>
          <a:srcRect l="-1624" t="36585"/>
          <a:stretch>
            <a:fillRect/>
          </a:stretch>
        </p:blipFill>
        <p:spPr bwMode="auto">
          <a:xfrm>
            <a:off x="6551612" y="533400"/>
            <a:ext cx="5257800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3" cstate="print"/>
          <a:srcRect l="1847" b="51272"/>
          <a:stretch>
            <a:fillRect/>
          </a:stretch>
        </p:blipFill>
        <p:spPr bwMode="auto">
          <a:xfrm>
            <a:off x="316860" y="814320"/>
            <a:ext cx="5410200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/>
          <p:nvPr/>
        </p:nvPicPr>
        <p:blipFill>
          <a:blip r:embed="rId3" cstate="print"/>
          <a:srcRect l="1847" t="50602"/>
          <a:stretch>
            <a:fillRect/>
          </a:stretch>
        </p:blipFill>
        <p:spPr bwMode="auto">
          <a:xfrm>
            <a:off x="6246812" y="685800"/>
            <a:ext cx="56388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3212" y="1066800"/>
            <a:ext cx="57912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99212" y="914400"/>
            <a:ext cx="5396230" cy="4068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/>
          <p:nvPr/>
        </p:nvPicPr>
        <p:blipFill>
          <a:blip r:embed="rId3" cstate="print"/>
          <a:srcRect b="46789"/>
          <a:stretch>
            <a:fillRect/>
          </a:stretch>
        </p:blipFill>
        <p:spPr bwMode="auto">
          <a:xfrm>
            <a:off x="303212" y="990600"/>
            <a:ext cx="5562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/>
          <p:cNvPicPr/>
          <p:nvPr/>
        </p:nvPicPr>
        <p:blipFill>
          <a:blip r:embed="rId3" cstate="print"/>
          <a:srcRect l="5778" t="54297" r="6104"/>
          <a:stretch>
            <a:fillRect/>
          </a:stretch>
        </p:blipFill>
        <p:spPr bwMode="auto">
          <a:xfrm>
            <a:off x="6018212" y="914400"/>
            <a:ext cx="5943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3" cstate="print"/>
          <a:srcRect b="63361"/>
          <a:stretch>
            <a:fillRect/>
          </a:stretch>
        </p:blipFill>
        <p:spPr bwMode="auto">
          <a:xfrm>
            <a:off x="303212" y="609600"/>
            <a:ext cx="5105400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/>
          <p:nvPr/>
        </p:nvPicPr>
        <p:blipFill>
          <a:blip r:embed="rId3" cstate="print"/>
          <a:srcRect t="36639"/>
          <a:stretch>
            <a:fillRect/>
          </a:stretch>
        </p:blipFill>
        <p:spPr bwMode="auto">
          <a:xfrm>
            <a:off x="5942012" y="457200"/>
            <a:ext cx="5562600" cy="586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60812" y="533400"/>
            <a:ext cx="44196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/>
          <p:nvPr/>
        </p:nvPicPr>
        <p:blipFill>
          <a:blip r:embed="rId3" cstate="print"/>
          <a:srcRect l="8473" t="58040" r="9673"/>
          <a:stretch>
            <a:fillRect/>
          </a:stretch>
        </p:blipFill>
        <p:spPr bwMode="auto">
          <a:xfrm>
            <a:off x="2284412" y="1143000"/>
            <a:ext cx="7848600" cy="4305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/>
          <p:nvPr/>
        </p:nvPicPr>
        <p:blipFill>
          <a:blip r:embed="rId3" cstate="print"/>
          <a:srcRect l="4236" b="59820"/>
          <a:stretch>
            <a:fillRect/>
          </a:stretch>
        </p:blipFill>
        <p:spPr bwMode="auto">
          <a:xfrm>
            <a:off x="1603172" y="609600"/>
            <a:ext cx="9182331" cy="5551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/>
          <p:nvPr/>
        </p:nvPicPr>
        <p:blipFill>
          <a:blip r:embed="rId3" cstate="print"/>
          <a:srcRect l="11235" t="41754" r="12083"/>
          <a:stretch>
            <a:fillRect/>
          </a:stretch>
        </p:blipFill>
        <p:spPr bwMode="auto">
          <a:xfrm>
            <a:off x="3046412" y="457200"/>
            <a:ext cx="5257800" cy="579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3" cstate="print"/>
          <a:srcRect l="20396" t="2137" r="19340" b="53695"/>
          <a:stretch>
            <a:fillRect/>
          </a:stretch>
        </p:blipFill>
        <p:spPr bwMode="auto">
          <a:xfrm>
            <a:off x="3656012" y="457200"/>
            <a:ext cx="48006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/>
          <p:nvPr/>
        </p:nvPicPr>
        <p:blipFill>
          <a:blip r:embed="rId3" cstate="print"/>
          <a:srcRect t="51733"/>
          <a:stretch>
            <a:fillRect/>
          </a:stretch>
        </p:blipFill>
        <p:spPr bwMode="auto">
          <a:xfrm>
            <a:off x="3579812" y="609600"/>
            <a:ext cx="5791200" cy="581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3" cstate="print"/>
          <a:srcRect b="51279"/>
          <a:stretch>
            <a:fillRect/>
          </a:stretch>
        </p:blipFill>
        <p:spPr bwMode="auto">
          <a:xfrm>
            <a:off x="3656012" y="685800"/>
            <a:ext cx="4987132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3" cstate="print"/>
          <a:srcRect l="1944" t="50780"/>
          <a:stretch>
            <a:fillRect/>
          </a:stretch>
        </p:blipFill>
        <p:spPr bwMode="auto">
          <a:xfrm>
            <a:off x="3656012" y="438150"/>
            <a:ext cx="5257800" cy="6038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/>
          <p:nvPr/>
        </p:nvPicPr>
        <p:blipFill>
          <a:blip r:embed="rId3" cstate="print"/>
          <a:srcRect r="-67" b="64164"/>
          <a:stretch>
            <a:fillRect/>
          </a:stretch>
        </p:blipFill>
        <p:spPr bwMode="auto">
          <a:xfrm>
            <a:off x="912812" y="914400"/>
            <a:ext cx="51816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/>
          <p:cNvPicPr/>
          <p:nvPr/>
        </p:nvPicPr>
        <p:blipFill>
          <a:blip r:embed="rId3" cstate="print"/>
          <a:srcRect l="-34" t="36217" b="30703"/>
          <a:stretch>
            <a:fillRect/>
          </a:stretch>
        </p:blipFill>
        <p:spPr bwMode="auto">
          <a:xfrm>
            <a:off x="6704012" y="1295400"/>
            <a:ext cx="4951725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6408</TotalTime>
  <Words>40</Words>
  <Application>Microsoft Office PowerPoint</Application>
  <PresentationFormat>Custom</PresentationFormat>
  <Paragraphs>24</Paragraphs>
  <Slides>18</Slides>
  <Notes>18</Notes>
  <HiddenSlides>0</HiddenSlides>
  <MMClips>0</MMClips>
  <ScaleCrop>false</ScaleCrop>
  <HeadingPairs>
    <vt:vector size="4" baseType="variant">
      <vt:variant>
        <vt:lpstr>Theme</vt:lpstr>
      </vt:variant>
      <vt:variant>
        <vt:i4>5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Oriel</vt:lpstr>
      <vt:lpstr>2_Custom Design</vt:lpstr>
      <vt:lpstr>3_Custom Design</vt:lpstr>
      <vt:lpstr>1_Custom Design</vt:lpstr>
      <vt:lpstr>Custom Design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Company>hpmini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hp</dc:creator>
  <cp:lastModifiedBy>acer</cp:lastModifiedBy>
  <cp:revision>899</cp:revision>
  <dcterms:created xsi:type="dcterms:W3CDTF">2011-11-04T08:26:49Z</dcterms:created>
  <dcterms:modified xsi:type="dcterms:W3CDTF">2014-02-18T23:36:08Z</dcterms:modified>
</cp:coreProperties>
</file>