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744" r:id="rId2"/>
    <p:sldMasterId id="2147483756" r:id="rId3"/>
    <p:sldMasterId id="2147483732" r:id="rId4"/>
    <p:sldMasterId id="2147483720" r:id="rId5"/>
  </p:sldMasterIdLst>
  <p:notesMasterIdLst>
    <p:notesMasterId r:id="rId24"/>
  </p:notesMasterIdLst>
  <p:handoutMasterIdLst>
    <p:handoutMasterId r:id="rId25"/>
  </p:handoutMasterIdLst>
  <p:sldIdLst>
    <p:sldId id="258" r:id="rId6"/>
    <p:sldId id="282" r:id="rId7"/>
    <p:sldId id="283" r:id="rId8"/>
    <p:sldId id="284" r:id="rId9"/>
    <p:sldId id="285" r:id="rId10"/>
    <p:sldId id="286" r:id="rId11"/>
    <p:sldId id="288" r:id="rId12"/>
    <p:sldId id="287" r:id="rId13"/>
    <p:sldId id="290" r:id="rId14"/>
    <p:sldId id="289" r:id="rId15"/>
    <p:sldId id="292" r:id="rId16"/>
    <p:sldId id="291" r:id="rId17"/>
    <p:sldId id="293" r:id="rId18"/>
    <p:sldId id="294" r:id="rId19"/>
    <p:sldId id="296" r:id="rId20"/>
    <p:sldId id="297" r:id="rId21"/>
    <p:sldId id="298" r:id="rId22"/>
    <p:sldId id="301" r:id="rId23"/>
  </p:sldIdLst>
  <p:sldSz cx="12188825" cy="6858000"/>
  <p:notesSz cx="6858000" cy="9945688"/>
  <p:defaultTextStyle>
    <a:defPPr>
      <a:defRPr lang="en-US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718" autoAdjust="0"/>
  </p:normalViewPr>
  <p:slideViewPr>
    <p:cSldViewPr>
      <p:cViewPr>
        <p:scale>
          <a:sx n="70" d="100"/>
          <a:sy n="70" d="100"/>
        </p:scale>
        <p:origin x="-738" y="-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313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75DAC-3326-4D23-8B5C-A4F0DEC3AEE7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50B2-0583-4D23-B9C1-B3AB7885088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74D005-E977-4F3B-BA26-8C6C2F757A48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031DEB-5198-4E21-B6B6-8D2FF522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2AD6-E217-4086-A00D-8FA5F1CA5843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 flipV="1">
            <a:off x="0" y="6486525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041619" y="347663"/>
            <a:ext cx="10915649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9980613" y="19050"/>
            <a:ext cx="220821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 smtClean="0">
                <a:solidFill>
                  <a:srgbClr val="000099"/>
                </a:solidFill>
                <a:latin typeface="Verdana" pitchFamily="34" charset="0"/>
              </a:rPr>
              <a:t>T. Mesin D3 ITP</a:t>
            </a: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 bwMode="auto">
          <a:xfrm>
            <a:off x="30163" y="6530975"/>
            <a:ext cx="2605087" cy="350838"/>
          </a:xfrm>
          <a:prstGeom prst="rect">
            <a:avLst/>
          </a:prstGeom>
        </p:spPr>
        <p:txBody>
          <a:bodyPr/>
          <a:lstStyle>
            <a:lvl1pPr defTabSz="1072866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 bwMode="auto">
          <a:xfrm>
            <a:off x="10858500" y="6545263"/>
            <a:ext cx="1279525" cy="274637"/>
          </a:xfrm>
          <a:prstGeom prst="rect">
            <a:avLst/>
          </a:prstGeom>
        </p:spPr>
        <p:txBody>
          <a:bodyPr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0961104-320A-46D5-BAC4-7062B2A06AF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r>
              <a:rPr lang="id-ID" dirty="0" smtClean="0"/>
              <a:t>18</a:t>
            </a:r>
            <a:endParaRPr lang="en-US" dirty="0"/>
          </a:p>
        </p:txBody>
      </p:sp>
      <p:grpSp>
        <p:nvGrpSpPr>
          <p:cNvPr id="8" name="Group 1"/>
          <p:cNvGrpSpPr>
            <a:grpSpLocks/>
          </p:cNvGrpSpPr>
          <p:nvPr userDrawn="1"/>
        </p:nvGrpSpPr>
        <p:grpSpPr bwMode="auto">
          <a:xfrm>
            <a:off x="-122832" y="316176"/>
            <a:ext cx="1066800" cy="381000"/>
            <a:chOff x="4883" y="6340"/>
            <a:chExt cx="3952" cy="2307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 rot="-24108025">
              <a:off x="4883" y="6756"/>
              <a:ext cx="3952" cy="1728"/>
            </a:xfrm>
            <a:prstGeom prst="ellips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id-ID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029" y="6340"/>
              <a:ext cx="2272" cy="2307"/>
              <a:chOff x="4626" y="6500"/>
              <a:chExt cx="2775" cy="2996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5046" y="6991"/>
                <a:ext cx="900" cy="639"/>
                <a:chOff x="5766" y="1565"/>
                <a:chExt cx="405" cy="301"/>
              </a:xfrm>
            </p:grpSpPr>
            <p:sp>
              <p:nvSpPr>
                <p:cNvPr id="18" name="AutoShape 5"/>
                <p:cNvSpPr>
                  <a:spLocks noChangeArrowheads="1"/>
                </p:cNvSpPr>
                <p:nvPr/>
              </p:nvSpPr>
              <p:spPr bwMode="auto">
                <a:xfrm>
                  <a:off x="5766" y="1720"/>
                  <a:ext cx="132" cy="146"/>
                </a:xfrm>
                <a:prstGeom prst="flowChartProcess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9" name="AutoShape 6"/>
                <p:cNvSpPr>
                  <a:spLocks noChangeArrowheads="1"/>
                </p:cNvSpPr>
                <p:nvPr/>
              </p:nvSpPr>
              <p:spPr bwMode="auto">
                <a:xfrm>
                  <a:off x="5898" y="1565"/>
                  <a:ext cx="132" cy="146"/>
                </a:xfrm>
                <a:prstGeom prst="flowChartProcess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auto">
                <a:xfrm>
                  <a:off x="6039" y="1711"/>
                  <a:ext cx="132" cy="146"/>
                </a:xfrm>
                <a:prstGeom prst="flowChartProcess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5691" y="6500"/>
                <a:ext cx="420" cy="378"/>
                <a:chOff x="3775" y="2272"/>
                <a:chExt cx="251" cy="211"/>
              </a:xfrm>
            </p:grpSpPr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3775" y="2272"/>
                  <a:ext cx="251" cy="211"/>
                  <a:chOff x="288" y="16"/>
                  <a:chExt cx="60" cy="59"/>
                </a:xfrm>
              </p:grpSpPr>
              <p:sp>
                <p:nvSpPr>
                  <p:cNvPr id="1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6"/>
                    <a:ext cx="60" cy="5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89" y="17"/>
                    <a:ext cx="50" cy="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801" y="2291"/>
                  <a:ext cx="167" cy="143"/>
                </a:xfrm>
                <a:prstGeom prst="star5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3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26" y="7715"/>
                <a:ext cx="2775" cy="178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 rtl="0"/>
                <a:r>
                  <a:rPr lang="id-ID" sz="3600" kern="10" spc="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ITP</a:t>
                </a:r>
                <a:endParaRPr lang="id-ID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677" y="287339"/>
            <a:ext cx="10055781" cy="144938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77" y="1846264"/>
            <a:ext cx="10055781" cy="4022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678" y="6459539"/>
            <a:ext cx="2472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0B36-BE20-497F-A0CB-E55C89E8C19E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216" y="6459539"/>
            <a:ext cx="482156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8660" y="6459539"/>
            <a:ext cx="131093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D53B04-D964-41AE-9224-65F2B1C3A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91DA-1A33-4EFD-8D81-C1994D82BF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4D9B-0A5C-4593-AB42-33F12513DC4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9BD97968-46FD-4FD1-8D55-07F9AD358CAF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0C78-1C33-4DA9-A120-369F9496A3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8"/>
          <p:cNvSpPr txBox="1">
            <a:spLocks/>
          </p:cNvSpPr>
          <p:nvPr userDrawn="1"/>
        </p:nvSpPr>
        <p:spPr bwMode="auto">
          <a:xfrm>
            <a:off x="10861675" y="6535738"/>
            <a:ext cx="1279525" cy="2730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99"/>
                </a:solidFill>
                <a:latin typeface="Verdana" pitchFamily="34" charset="0"/>
              </a:defRPr>
            </a:lvl1pPr>
          </a:lstStyle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fld id="{CF839EC7-1A82-4499-9772-D904281422F6}" type="slidenum">
              <a:rPr lang="en-US" b="1" smtClean="0"/>
              <a:pPr algn="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1" dirty="0" smtClean="0"/>
              <a:t>/</a:t>
            </a:r>
            <a:r>
              <a:rPr lang="id-ID" b="1" dirty="0" smtClean="0"/>
              <a:t>18</a:t>
            </a:r>
            <a:endParaRPr lang="en-US" b="1" dirty="0" smtClean="0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0" y="6486525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0" y="347663"/>
            <a:ext cx="12188825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980613" y="19050"/>
            <a:ext cx="220821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 smtClean="0">
                <a:solidFill>
                  <a:srgbClr val="000099"/>
                </a:solidFill>
                <a:latin typeface="Verdana" pitchFamily="34" charset="0"/>
              </a:rPr>
              <a:t>T. Mesin D3 ITP</a:t>
            </a:r>
            <a:endParaRPr lang="en-US" sz="12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 bwMode="auto">
          <a:xfrm>
            <a:off x="30163" y="6530975"/>
            <a:ext cx="2605087" cy="350838"/>
          </a:xfrm>
          <a:prstGeom prst="rect">
            <a:avLst/>
          </a:prstGeom>
        </p:spPr>
        <p:txBody>
          <a:bodyPr/>
          <a:lstStyle>
            <a:lvl1pPr defTabSz="1072866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6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0C78-1C33-4DA9-A120-369F9496A322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CB2D-DB92-49E6-8E43-13C7A0542879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99E2-88EF-4420-B72C-779A308760C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0901-EDCA-4A70-8FE5-5DC0A8D90DD0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91DA-1A33-4EFD-8D81-C1994D82BF0F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835D-18AC-4C5F-9BB9-FEC6D4085353}" type="datetimeFigureOut">
              <a:rPr lang="id-ID" smtClean="0"/>
              <a:pPr/>
              <a:t>19/02/2014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4D9B-0A5C-4593-AB42-33F12513DC41}" type="slidenum">
              <a:rPr lang="id-ID" smtClean="0"/>
              <a:pPr/>
              <a:t>‹#›</a:t>
            </a:fld>
            <a:r>
              <a:rPr lang="id-ID" dirty="0" smtClean="0"/>
              <a:t>/22</a:t>
            </a:r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1003345" y="2895600"/>
            <a:ext cx="11049000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00"/>
                </a:solidFill>
              </a:rPr>
              <a:t>Contoh Aplikasi Gambar Teknik Mesin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912812" y="4648200"/>
            <a:ext cx="11049000" cy="14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d-ID" sz="2400" b="1" dirty="0" smtClean="0">
                <a:solidFill>
                  <a:srgbClr val="000099"/>
                </a:solidFill>
                <a:latin typeface="Cambria" pitchFamily="18" charset="0"/>
              </a:rPr>
              <a:t>Teknik Mesin D3</a:t>
            </a:r>
            <a:endParaRPr lang="en-US" sz="2400" b="1" dirty="0">
              <a:solidFill>
                <a:srgbClr val="000099"/>
              </a:solidFill>
              <a:latin typeface="Cambria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id-ID" sz="2400" b="1" dirty="0" smtClean="0">
                <a:solidFill>
                  <a:srgbClr val="000099"/>
                </a:solidFill>
                <a:latin typeface="Cambria" pitchFamily="18" charset="0"/>
              </a:rPr>
              <a:t>Institut Teknologi Padang</a:t>
            </a:r>
          </a:p>
          <a:p>
            <a:pPr algn="ctr">
              <a:lnSpc>
                <a:spcPct val="125000"/>
              </a:lnSpc>
            </a:pPr>
            <a:r>
              <a:rPr lang="id-ID" sz="2400" b="1" dirty="0" smtClean="0">
                <a:solidFill>
                  <a:srgbClr val="000099"/>
                </a:solidFill>
                <a:latin typeface="Cambria" pitchFamily="18" charset="0"/>
              </a:rPr>
              <a:t>Padang, 2014</a:t>
            </a:r>
            <a:endParaRPr lang="en-US" sz="24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0247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85716" tIns="42858" rIns="85716" bIns="42858" numCol="1" anchor="t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DCA26ACA-7F61-40C7-8760-FABA9D6CD342}" type="slidenum">
              <a:rPr lang="en-US" smtClean="0"/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r>
              <a:rPr lang="en-US" dirty="0" smtClean="0"/>
              <a:t>/</a:t>
            </a:r>
            <a:r>
              <a:rPr lang="id-ID" dirty="0" smtClean="0"/>
              <a:t>18</a:t>
            </a:r>
            <a:endParaRPr lang="en-US" dirty="0" smtClean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89012" y="990600"/>
            <a:ext cx="11049000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id-ID" sz="2400" b="1" smtClean="0"/>
              <a:t>Materi 14 dan 15</a:t>
            </a:r>
            <a:endParaRPr lang="id-ID" sz="2400" b="1" dirty="0" smtClean="0"/>
          </a:p>
          <a:p>
            <a:pPr algn="ctr"/>
            <a:r>
              <a:rPr lang="id-ID" sz="2400" b="1" dirty="0" smtClean="0"/>
              <a:t>CAD dan Perancangan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l="-34" t="69005"/>
          <a:stretch>
            <a:fillRect/>
          </a:stretch>
        </p:blipFill>
        <p:spPr bwMode="auto">
          <a:xfrm>
            <a:off x="2589212" y="6096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l="-970" b="50909"/>
          <a:stretch>
            <a:fillRect/>
          </a:stretch>
        </p:blipFill>
        <p:spPr bwMode="auto">
          <a:xfrm>
            <a:off x="250892" y="644856"/>
            <a:ext cx="548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7185" t="50909" r="5147"/>
          <a:stretch>
            <a:fillRect/>
          </a:stretch>
        </p:blipFill>
        <p:spPr bwMode="auto">
          <a:xfrm>
            <a:off x="6246812" y="677840"/>
            <a:ext cx="541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2709" r="12450" b="46148"/>
          <a:stretch>
            <a:fillRect/>
          </a:stretch>
        </p:blipFill>
        <p:spPr bwMode="auto">
          <a:xfrm>
            <a:off x="227012" y="4572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-1412" t="55884" r="1153"/>
          <a:stretch>
            <a:fillRect/>
          </a:stretch>
        </p:blipFill>
        <p:spPr bwMode="auto">
          <a:xfrm>
            <a:off x="5865812" y="1524000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l="1624" b="67988"/>
          <a:stretch>
            <a:fillRect/>
          </a:stretch>
        </p:blipFill>
        <p:spPr bwMode="auto">
          <a:xfrm>
            <a:off x="68240" y="8382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-1624" t="36585"/>
          <a:stretch>
            <a:fillRect/>
          </a:stretch>
        </p:blipFill>
        <p:spPr bwMode="auto">
          <a:xfrm>
            <a:off x="6551612" y="533400"/>
            <a:ext cx="5257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847" b="51272"/>
          <a:stretch>
            <a:fillRect/>
          </a:stretch>
        </p:blipFill>
        <p:spPr bwMode="auto">
          <a:xfrm>
            <a:off x="316860" y="81432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1847" t="50602"/>
          <a:stretch>
            <a:fillRect/>
          </a:stretch>
        </p:blipFill>
        <p:spPr bwMode="auto">
          <a:xfrm>
            <a:off x="6246812" y="685800"/>
            <a:ext cx="563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" y="1066800"/>
            <a:ext cx="5791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212" y="914400"/>
            <a:ext cx="5396230" cy="406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b="46789"/>
          <a:stretch>
            <a:fillRect/>
          </a:stretch>
        </p:blipFill>
        <p:spPr bwMode="auto">
          <a:xfrm>
            <a:off x="303212" y="9906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5778" t="54297" r="6104"/>
          <a:stretch>
            <a:fillRect/>
          </a:stretch>
        </p:blipFill>
        <p:spPr bwMode="auto">
          <a:xfrm>
            <a:off x="6018212" y="9144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b="63361"/>
          <a:stretch>
            <a:fillRect/>
          </a:stretch>
        </p:blipFill>
        <p:spPr bwMode="auto">
          <a:xfrm>
            <a:off x="303212" y="6096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t="36639"/>
          <a:stretch>
            <a:fillRect/>
          </a:stretch>
        </p:blipFill>
        <p:spPr bwMode="auto">
          <a:xfrm>
            <a:off x="5942012" y="457200"/>
            <a:ext cx="5562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812" y="533400"/>
            <a:ext cx="441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l="8473" t="58040" r="9673"/>
          <a:stretch>
            <a:fillRect/>
          </a:stretch>
        </p:blipFill>
        <p:spPr bwMode="auto">
          <a:xfrm>
            <a:off x="2284412" y="1143000"/>
            <a:ext cx="7848600" cy="430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l="4236" b="59820"/>
          <a:stretch>
            <a:fillRect/>
          </a:stretch>
        </p:blipFill>
        <p:spPr bwMode="auto">
          <a:xfrm>
            <a:off x="1603172" y="609600"/>
            <a:ext cx="9182331" cy="55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l="11235" t="41754" r="12083"/>
          <a:stretch>
            <a:fillRect/>
          </a:stretch>
        </p:blipFill>
        <p:spPr bwMode="auto">
          <a:xfrm>
            <a:off x="3046412" y="45720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20396" t="2137" r="19340" b="53695"/>
          <a:stretch>
            <a:fillRect/>
          </a:stretch>
        </p:blipFill>
        <p:spPr bwMode="auto">
          <a:xfrm>
            <a:off x="3656012" y="457200"/>
            <a:ext cx="480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t="51733"/>
          <a:stretch>
            <a:fillRect/>
          </a:stretch>
        </p:blipFill>
        <p:spPr bwMode="auto">
          <a:xfrm>
            <a:off x="3579812" y="609600"/>
            <a:ext cx="57912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b="51279"/>
          <a:stretch>
            <a:fillRect/>
          </a:stretch>
        </p:blipFill>
        <p:spPr bwMode="auto">
          <a:xfrm>
            <a:off x="3656012" y="685800"/>
            <a:ext cx="498713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944" t="50780"/>
          <a:stretch>
            <a:fillRect/>
          </a:stretch>
        </p:blipFill>
        <p:spPr bwMode="auto">
          <a:xfrm>
            <a:off x="3656012" y="438150"/>
            <a:ext cx="52578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r="-67" b="64164"/>
          <a:stretch>
            <a:fillRect/>
          </a:stretch>
        </p:blipFill>
        <p:spPr bwMode="auto">
          <a:xfrm>
            <a:off x="912812" y="9144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-34" t="36217" b="30703"/>
          <a:stretch>
            <a:fillRect/>
          </a:stretch>
        </p:blipFill>
        <p:spPr bwMode="auto">
          <a:xfrm>
            <a:off x="6704012" y="1295400"/>
            <a:ext cx="4951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6408</TotalTime>
  <Words>40</Words>
  <Application>Microsoft Office PowerPoint</Application>
  <PresentationFormat>Custom</PresentationFormat>
  <Paragraphs>24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Oriel</vt:lpstr>
      <vt:lpstr>2_Custom Design</vt:lpstr>
      <vt:lpstr>3_Custom Design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hpmini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acer</cp:lastModifiedBy>
  <cp:revision>899</cp:revision>
  <dcterms:created xsi:type="dcterms:W3CDTF">2011-11-04T08:26:49Z</dcterms:created>
  <dcterms:modified xsi:type="dcterms:W3CDTF">2014-02-18T23:36:08Z</dcterms:modified>
</cp:coreProperties>
</file>